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3399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>
        <p:scale>
          <a:sx n="90" d="100"/>
          <a:sy n="90" d="100"/>
        </p:scale>
        <p:origin x="-81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C3456-F7A8-41E8-9DA7-30CEEC558264}" type="datetimeFigureOut">
              <a:rPr lang="ru-RU" smtClean="0"/>
              <a:pPr/>
              <a:t>19.06.2017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202316-BB3F-4548-8E8C-8992B3F79C2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202316-BB3F-4548-8E8C-8992B3F79C2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D4B2CBD-4584-4D5C-BF57-311F106FB0F4}" type="datetimeFigureOut">
              <a:rPr lang="ru-RU" smtClean="0"/>
              <a:pPr/>
              <a:t>19.06.2017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4C014E-E770-4768-AC59-FAB9759D23D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C:\Users\Светлана\Desktop\Рамки\93203e976fd6.png"/>
          <p:cNvPicPr>
            <a:picLocks noChangeAspect="1" noChangeArrowheads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D4B2CBD-4584-4D5C-BF57-311F106FB0F4}" type="datetimeFigureOut">
              <a:rPr lang="ru-RU" smtClean="0"/>
              <a:pPr/>
              <a:t>19.06.2017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4C014E-E770-4768-AC59-FAB9759D23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85723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264318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theme" Target="../theme/theme1.xml"/><Relationship Id="rId9" Type="http://schemas.openxmlformats.org/officeDocument/2006/relationships/image" Target="../media/image5.png"/><Relationship Id="rId14" Type="http://schemas.openxmlformats.org/officeDocument/2006/relationships/image" Target="../media/image10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8" name="Рисунок 7" descr="1411191990_0_6fe9a_b0bc53e6_l.jpg.png"/>
          <p:cNvPicPr>
            <a:picLocks noChangeAspect="1"/>
          </p:cNvPicPr>
          <p:nvPr userDrawn="1"/>
        </p:nvPicPr>
        <p:blipFill>
          <a:blip r:embed="rId5" cstate="email"/>
          <a:stretch>
            <a:fillRect/>
          </a:stretch>
        </p:blipFill>
        <p:spPr>
          <a:xfrm>
            <a:off x="7929586" y="5786454"/>
            <a:ext cx="1071570" cy="946554"/>
          </a:xfrm>
          <a:prstGeom prst="rect">
            <a:avLst/>
          </a:prstGeom>
        </p:spPr>
      </p:pic>
      <p:pic>
        <p:nvPicPr>
          <p:cNvPr id="9" name="Рисунок 8" descr="1411191561_075d4cd4325e5c97f47032299edda662.png"/>
          <p:cNvPicPr>
            <a:picLocks noChangeAspect="1"/>
          </p:cNvPicPr>
          <p:nvPr userDrawn="1"/>
        </p:nvPicPr>
        <p:blipFill>
          <a:blip r:embed="rId6" cstate="email"/>
          <a:stretch>
            <a:fillRect/>
          </a:stretch>
        </p:blipFill>
        <p:spPr>
          <a:xfrm>
            <a:off x="214282" y="5572140"/>
            <a:ext cx="1285884" cy="1075321"/>
          </a:xfrm>
          <a:prstGeom prst="rect">
            <a:avLst/>
          </a:prstGeom>
        </p:spPr>
      </p:pic>
      <p:pic>
        <p:nvPicPr>
          <p:cNvPr id="10" name="Рисунок 9" descr="1411191545_0_6eac7_d8a3df2e_l.jpg.png"/>
          <p:cNvPicPr>
            <a:picLocks noChangeAspect="1"/>
          </p:cNvPicPr>
          <p:nvPr userDrawn="1"/>
        </p:nvPicPr>
        <p:blipFill>
          <a:blip r:embed="rId7" cstate="email"/>
          <a:stretch>
            <a:fillRect/>
          </a:stretch>
        </p:blipFill>
        <p:spPr>
          <a:xfrm>
            <a:off x="1428728" y="5929330"/>
            <a:ext cx="646314" cy="714949"/>
          </a:xfrm>
          <a:prstGeom prst="rect">
            <a:avLst/>
          </a:prstGeom>
        </p:spPr>
      </p:pic>
      <p:pic>
        <p:nvPicPr>
          <p:cNvPr id="11" name="Рисунок 10" descr="1411191734_0_7b5b3_3832b3ec_xl.png"/>
          <p:cNvPicPr>
            <a:picLocks noChangeAspect="1"/>
          </p:cNvPicPr>
          <p:nvPr userDrawn="1"/>
        </p:nvPicPr>
        <p:blipFill>
          <a:blip r:embed="rId8" cstate="email"/>
          <a:stretch>
            <a:fillRect/>
          </a:stretch>
        </p:blipFill>
        <p:spPr>
          <a:xfrm>
            <a:off x="2285984" y="5857892"/>
            <a:ext cx="714380" cy="805076"/>
          </a:xfrm>
          <a:prstGeom prst="rect">
            <a:avLst/>
          </a:prstGeom>
        </p:spPr>
      </p:pic>
      <p:pic>
        <p:nvPicPr>
          <p:cNvPr id="12" name="Рисунок 11" descr="22.png"/>
          <p:cNvPicPr>
            <a:picLocks noChangeAspect="1"/>
          </p:cNvPicPr>
          <p:nvPr userDrawn="1"/>
        </p:nvPicPr>
        <p:blipFill>
          <a:blip r:embed="rId9" cstate="email"/>
          <a:stretch>
            <a:fillRect/>
          </a:stretch>
        </p:blipFill>
        <p:spPr>
          <a:xfrm>
            <a:off x="5572132" y="5857892"/>
            <a:ext cx="1214446" cy="761154"/>
          </a:xfrm>
          <a:prstGeom prst="rect">
            <a:avLst/>
          </a:prstGeom>
        </p:spPr>
      </p:pic>
      <p:pic>
        <p:nvPicPr>
          <p:cNvPr id="13" name="Рисунок 12" descr="mult119.png"/>
          <p:cNvPicPr>
            <a:picLocks noChangeAspect="1"/>
          </p:cNvPicPr>
          <p:nvPr userDrawn="1"/>
        </p:nvPicPr>
        <p:blipFill>
          <a:blip r:embed="rId10" cstate="email"/>
          <a:stretch>
            <a:fillRect/>
          </a:stretch>
        </p:blipFill>
        <p:spPr>
          <a:xfrm>
            <a:off x="5000628" y="5929330"/>
            <a:ext cx="571503" cy="708167"/>
          </a:xfrm>
          <a:prstGeom prst="rect">
            <a:avLst/>
          </a:prstGeom>
        </p:spPr>
      </p:pic>
      <p:pic>
        <p:nvPicPr>
          <p:cNvPr id="14" name="Рисунок 13" descr="mult121.png"/>
          <p:cNvPicPr>
            <a:picLocks noChangeAspect="1"/>
          </p:cNvPicPr>
          <p:nvPr userDrawn="1"/>
        </p:nvPicPr>
        <p:blipFill>
          <a:blip r:embed="rId11" cstate="email"/>
          <a:stretch>
            <a:fillRect/>
          </a:stretch>
        </p:blipFill>
        <p:spPr>
          <a:xfrm>
            <a:off x="4357686" y="5929330"/>
            <a:ext cx="519176" cy="708772"/>
          </a:xfrm>
          <a:prstGeom prst="rect">
            <a:avLst/>
          </a:prstGeom>
        </p:spPr>
      </p:pic>
      <p:pic>
        <p:nvPicPr>
          <p:cNvPr id="15" name="Рисунок 14" descr="mult52.jpg"/>
          <p:cNvPicPr>
            <a:picLocks noChangeAspect="1"/>
          </p:cNvPicPr>
          <p:nvPr userDrawn="1"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16" y="5857892"/>
            <a:ext cx="642941" cy="813819"/>
          </a:xfrm>
          <a:prstGeom prst="rect">
            <a:avLst/>
          </a:prstGeom>
        </p:spPr>
      </p:pic>
      <p:pic>
        <p:nvPicPr>
          <p:cNvPr id="16" name="Рисунок 15" descr="1411191959_0_72a0d_d52c47df_m.jpg.png"/>
          <p:cNvPicPr>
            <a:picLocks noChangeAspect="1"/>
          </p:cNvPicPr>
          <p:nvPr userDrawn="1"/>
        </p:nvPicPr>
        <p:blipFill>
          <a:blip r:embed="rId13" cstate="email"/>
          <a:stretch>
            <a:fillRect/>
          </a:stretch>
        </p:blipFill>
        <p:spPr>
          <a:xfrm>
            <a:off x="7572396" y="5929330"/>
            <a:ext cx="500066" cy="690316"/>
          </a:xfrm>
          <a:prstGeom prst="rect">
            <a:avLst/>
          </a:prstGeom>
        </p:spPr>
      </p:pic>
      <p:pic>
        <p:nvPicPr>
          <p:cNvPr id="17" name="Рисунок 16" descr="wNKvLyfIKkk.jpg"/>
          <p:cNvPicPr>
            <a:picLocks noChangeAspect="1"/>
          </p:cNvPicPr>
          <p:nvPr userDrawn="1"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5929330"/>
            <a:ext cx="1131857" cy="7477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8;&#1088;&#1080;&#1085;&#1072;\Desktop\&#1051;&#1077;&#1090;&#1085;&#1103;&#1103;%20&#1087;&#1083;&#1086;&#1097;&#1072;&#1076;&#1082;&#1072;%202017\&#1051;&#1077;&#1090;&#1085;&#1103;&#1103;%20&#1087;&#1083;&#1086;&#1097;&#1072;&#1076;&#1082;&#1072;%202017\&#1044;&#1077;&#1090;&#1089;&#1082;&#1080;&#1077;%20&#1087;&#1077;&#1089;&#1085;&#1080;%20-%20&#1059;&#1089;&#1072;&#1090;&#1099;&#1081;%20&#1085;&#1103;&#1085;&#1100;%20%20(audiopoisk.com).mp3" TargetMode="Externa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785786" y="1142984"/>
            <a:ext cx="7772400" cy="1470025"/>
          </a:xfrm>
        </p:spPr>
        <p:txBody>
          <a:bodyPr>
            <a:normAutofit/>
          </a:bodyPr>
          <a:lstStyle/>
          <a:p>
            <a:r>
              <a:rPr lang="ru-RU" sz="2400" b="1" kern="10" dirty="0" smtClean="0">
                <a:ln w="9525">
                  <a:solidFill>
                    <a:schemeClr val="tx2">
                      <a:lumMod val="60000"/>
                      <a:lumOff val="40000"/>
                    </a:schemeClr>
                  </a:solidFill>
                  <a:round/>
                  <a:headEnd/>
                  <a:tailEnd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Bookman Old Style"/>
              </a:rPr>
              <a:t>ЛЕТНЯЯ ТЕМАТИЧЕСКАЯ ПЛОЩАДКА</a:t>
            </a:r>
            <a:r>
              <a:rPr lang="ru-RU" sz="24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Bookman Old Style"/>
              </a:rPr>
              <a:t/>
            </a:r>
            <a:br>
              <a:rPr lang="ru-RU" sz="24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Bookman Old Style"/>
              </a:rPr>
            </a:b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868" y="2000240"/>
            <a:ext cx="21900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kern="10" dirty="0" smtClean="0">
                <a:ln w="9525">
                  <a:solidFill>
                    <a:schemeClr val="tx2">
                      <a:lumMod val="60000"/>
                      <a:lumOff val="40000"/>
                    </a:schemeClr>
                  </a:solidFill>
                  <a:round/>
                  <a:headEnd/>
                  <a:tailEnd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Bookman Old Style"/>
              </a:rPr>
              <a:t>"РОДНИК"</a:t>
            </a:r>
            <a:endParaRPr lang="ru-RU" sz="2800" b="1" kern="10" dirty="0">
              <a:ln w="9525">
                <a:solidFill>
                  <a:schemeClr val="tx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solidFill>
                <a:schemeClr val="tx2">
                  <a:lumMod val="60000"/>
                  <a:lumOff val="40000"/>
                </a:schemeClr>
              </a:solidFill>
              <a:latin typeface="Bookman Old Style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3108" y="264318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Родничок журчит, струится</a:t>
            </a:r>
            <a:br>
              <a:rPr lang="ru-RU" sz="2000" i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000" i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День и ночь из года в год:</a:t>
            </a:r>
            <a:br>
              <a:rPr lang="ru-RU" sz="2000" i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000" i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Чтобы мог воды напиться,</a:t>
            </a:r>
            <a:br>
              <a:rPr lang="ru-RU" sz="2000" i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000" i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кто захочет, кто придёт.</a:t>
            </a:r>
            <a:br>
              <a:rPr lang="ru-RU" sz="2000" i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000" i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Чтоб напились, чтоб умылись,</a:t>
            </a:r>
            <a:br>
              <a:rPr lang="ru-RU" sz="2000" i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000" i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Чтоб здоровыми росли,</a:t>
            </a:r>
            <a:br>
              <a:rPr lang="ru-RU" sz="2000" i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000" i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Чтоб любили, понимали</a:t>
            </a:r>
            <a:br>
              <a:rPr lang="ru-RU" sz="2000" i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</a:br>
            <a:r>
              <a:rPr lang="ru-RU" sz="2000" i="1" dirty="0" smtClean="0">
                <a:latin typeface="Monotype Corsiva" pitchFamily="66" charset="0"/>
                <a:ea typeface="Times New Roman" pitchFamily="18" charset="0"/>
                <a:cs typeface="Arial" pitchFamily="34" charset="0"/>
              </a:rPr>
              <a:t>И природу берегли!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285984" y="714356"/>
            <a:ext cx="45229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  <a:endParaRPr kumimoji="0" lang="ru-RU" sz="9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"</a:t>
            </a:r>
            <a:r>
              <a:rPr kumimoji="0" lang="ru-RU" sz="12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Челядиновская</a:t>
            </a:r>
            <a:r>
              <a:rPr kumimoji="0" lang="ru-RU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основная общеобразовательная школа " </a:t>
            </a:r>
            <a:endParaRPr kumimoji="0" lang="ru-RU" sz="9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Ленинского района Республики Крым</a:t>
            </a:r>
            <a:endParaRPr kumimoji="0" lang="ru-RU" sz="1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Детские песни - Усатый нянь  (audiopoisk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81439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tarline\Desktop\площадка 2017\IMG_20170602_1035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5" y="285728"/>
            <a:ext cx="3857651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5" name="Picture 3" descr="C:\Users\Starline\Desktop\площадка 2017\IMG_20170602_10361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3286124"/>
            <a:ext cx="3357586" cy="2518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6" name="Picture 4" descr="C:\Users\Starline\Desktop\площадка 2017\IMG_20170602_10353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628" y="285728"/>
            <a:ext cx="3810027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197" name="Picture 5" descr="C:\Users\Starline\Desktop\площадка 2017\IMG_20170602_10360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238195" y="3286124"/>
            <a:ext cx="3333773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9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tarline\Desktop\площадка 2017\IMG_20170606_1056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85728"/>
            <a:ext cx="4017441" cy="2888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9" name="Picture 3" descr="C:\Users\Starline\Desktop\площадка 2017\IMG_20170606_11092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3286124"/>
            <a:ext cx="3494077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0" name="Picture 4" descr="C:\Users\Starline\Desktop\площадка 2017\IMG_20170606_11093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28728" y="3286124"/>
            <a:ext cx="3214710" cy="2357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1" name="Picture 5" descr="C:\Users\Starline\Desktop\площадка 2017\IMG_20170606_10553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628" y="285728"/>
            <a:ext cx="3786182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9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Starline\Desktop\площадка 2017\школа\IMG_20170505_1338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85728"/>
            <a:ext cx="3946003" cy="2959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3" name="Picture 3" descr="C:\Users\Starline\Desktop\площадка 2017\школа\IMG_20170505_13385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3357562"/>
            <a:ext cx="3357586" cy="2518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4" name="Picture 4" descr="C:\Users\Starline\Desktop\площадка 2017\школа\IMG_20170505_13452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285728"/>
            <a:ext cx="3929058" cy="2946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5" name="Picture 5" descr="C:\Users\Starline\Desktop\площадка 2017\школа\IMG_20170505_13391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285852" y="3357562"/>
            <a:ext cx="3357586" cy="2518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Starline\Desktop\флешка1\фото 3 кл\IMG_20170410_11543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85728"/>
            <a:ext cx="3786214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7" name="Picture 3" descr="C:\Users\Starline\Desktop\флешка1\фото 3 кл\IMG_20170410_11554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3214686"/>
            <a:ext cx="3588813" cy="25665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8" name="Picture 4" descr="C:\Users\Starline\Desktop\флешка1\фото 3 кл\IMG_20170410_11585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214290"/>
            <a:ext cx="3905277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9" name="Picture 5" descr="C:\Users\Starline\Desktop\флешка1\фото 3 кл\IMG_20170410_11595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142976" y="3214686"/>
            <a:ext cx="3357586" cy="2518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Starline\Desktop\флешка1\фото 3 кл\IMG_20170324_1118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85728"/>
            <a:ext cx="3445937" cy="2584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2" name="Picture 4" descr="C:\Users\Starline\Desktop\флешка1\фото 3 кл\IMG_20170324_11192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71802" y="2928934"/>
            <a:ext cx="3000378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3" name="Picture 5" descr="C:\Users\Starline\Desktop\флешка1\фото 3 кл\IMG_20170324_11274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57818" y="285728"/>
            <a:ext cx="3428992" cy="2571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1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Starline\Desktop\флешка1\фото 3 кл\IMG_20170324_1136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2066" y="285728"/>
            <a:ext cx="3731689" cy="25844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5" name="Picture 3" descr="C:\Users\Starline\Desktop\флешка1\фото 3 кл\IMG_20170324_11314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3504" y="3000372"/>
            <a:ext cx="3714776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7" name="Picture 5" descr="C:\Users\Starline\Desktop\флешка1\фото 3 кл\IMG_20170407_11251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1643050"/>
            <a:ext cx="4381531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1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Starline\Desktop\площадка 2017\IMG8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14290"/>
            <a:ext cx="3714776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39" name="Picture 3" descr="C:\Users\Starline\Desktop\площадка 2017\IMG84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3214686"/>
            <a:ext cx="3357586" cy="2518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0" name="Picture 4" descr="C:\Users\Starline\Desktop\площадка 2017\IMG85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2066" y="285728"/>
            <a:ext cx="3714776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1" name="Picture 5" descr="C:\Users\Starline\Desktop\площадка 2017\IMG85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28661" y="3214686"/>
            <a:ext cx="3429025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Starline\Desktop\площадка 2017\IMG8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1" y="214290"/>
            <a:ext cx="4191029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3" name="Picture 3" descr="C:\Users\Starline\Desktop\площадка 2017\IMG852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29124" y="2500306"/>
            <a:ext cx="4429156" cy="3321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Starline\Desktop\площадка 2017\IMG8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7" y="285728"/>
            <a:ext cx="4214842" cy="3695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7" name="Picture 3" descr="C:\Users\Starline\Desktop\площадка 2017\IMG84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20" y="2500306"/>
            <a:ext cx="4286280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Starline\Desktop\площадка 2017\IMG_20170608_0749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85728"/>
            <a:ext cx="3786182" cy="2839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1" name="Picture 3" descr="C:\Users\Starline\Desktop\площадка 2017\IMG_20170608_07525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00562" y="3143248"/>
            <a:ext cx="3771909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2" name="Picture 4" descr="C:\Users\Starline\Desktop\площадка 2017\IMG_20170608_10243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628" y="285728"/>
            <a:ext cx="3786182" cy="2839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413" name="Picture 5" descr="C:\Users\Starline\Desktop\площадка 2017\IMG_20170608_10260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28662" y="3143248"/>
            <a:ext cx="3500462" cy="2625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Starline\Desktop\площадка 2017\IMG_20170601_093228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404664"/>
            <a:ext cx="3143272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Содержимое 5" descr="C:\Users\Starline\Desktop\площадка 2017\IMG_20170601_093034.jpg"/>
          <p:cNvPicPr>
            <a:picLocks noGrp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71538" y="3143248"/>
            <a:ext cx="3231622" cy="2400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C:\Users\Starline\Desktop\площадка 2017\IMG_20170601_09393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29256" y="285728"/>
            <a:ext cx="3500430" cy="2625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C:\Users\Starline\Desktop\площадка 2017\IMG_20170601_09464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3143248"/>
            <a:ext cx="3357586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Starline\Desktop\площадка 2017\IMG_20170608_1027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5" y="285728"/>
            <a:ext cx="3286148" cy="2464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5" name="Picture 3" descr="C:\Users\Starline\Desktop\площадка 2017\IMG_20170608_10275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2066" y="285728"/>
            <a:ext cx="3643338" cy="2518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6" name="Picture 4" descr="C:\Users\Starline\Desktop\площадка 2017\IMG_20170608_10280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28662" y="2928934"/>
            <a:ext cx="3357586" cy="2518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37" name="Picture 5" descr="C:\Users\Starline\Desktop\площадка 2017\IMG_20170608_10282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00562" y="2928934"/>
            <a:ext cx="3357554" cy="2518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Starline\Desktop\площадка 2017\IMG_20170608_10283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14290"/>
            <a:ext cx="3238491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59" name="Picture 3" descr="C:\Users\Starline\Desktop\площадка 2017\IMG_20170608_10283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2857496"/>
            <a:ext cx="3619525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0" name="Picture 4" descr="C:\Users\Starline\Desktop\площадка 2017\IMG_20170608_10283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86380" y="214290"/>
            <a:ext cx="3500430" cy="2553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461" name="Picture 5" descr="C:\Users\Starline\Desktop\площадка 2017\IMG_20170608_10284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4348" y="2857496"/>
            <a:ext cx="3571868" cy="26789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Starline\Desktop\площадка 2017\IMG_20170608_10310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85728"/>
            <a:ext cx="3214710" cy="2518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3" name="Picture 3" descr="C:\Users\Starline\Desktop\площадка 2017\IMG_20170608_1031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3071810"/>
            <a:ext cx="3214710" cy="2411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4" name="Picture 4" descr="C:\Users\Starline\Desktop\площадка 2017\IMG_20170608_10311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6314" y="714356"/>
            <a:ext cx="3571882" cy="4762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Starline\Desktop\площадка 2017\IMG_20170608_10373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85728"/>
            <a:ext cx="3929090" cy="2946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07" name="Picture 3" descr="F:\площадка 2017\фото 2017\Фото064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2857496"/>
            <a:ext cx="4214842" cy="2946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1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Starline\Desktop\площадка 2017\IMG_20170608_1031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14290"/>
            <a:ext cx="4214842" cy="3482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1" name="Picture 3" descr="F:\площадка 2017\фото 2017\Фото035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2285992"/>
            <a:ext cx="4000528" cy="3476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11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Картинки по запросу детская картинка cgfcb,j pf dybvfybt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arline\Desktop\площадка 2017\IMG_20170601_0951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3" y="285728"/>
            <a:ext cx="3429023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Starline\Desktop\площадка 2017\IMG_20170601_09514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3000372"/>
            <a:ext cx="3374499" cy="2602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Starline\Desktop\площадка 2017\IMG_20170601_09522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57224" y="3000372"/>
            <a:ext cx="3429024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Users\Starline\Desktop\площадка 2017\IMG_20170601_09532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72066" y="285728"/>
            <a:ext cx="3286148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9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tarline\Desktop\площадка 2017\IMG_20170601_101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85728"/>
            <a:ext cx="3714776" cy="2764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C:\Users\Starline\Desktop\площадка 2017\IMG_20170601_10210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2067" y="285729"/>
            <a:ext cx="3571899" cy="2716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C:\Users\Starline\Desktop\площадка 2017\IMG_20170601_10260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28728" y="3143248"/>
            <a:ext cx="3071834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7" name="Picture 5" descr="C:\Users\Starline\Desktop\площадка 2017\IMG_20170601_10273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3438" y="3143248"/>
            <a:ext cx="3143272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9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tarline\Desktop\площадка 2017\IMG_20170601_0955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85728"/>
            <a:ext cx="3246286" cy="2614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Starline\Desktop\площадка 2017\IMG_20170601_09591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3071810"/>
            <a:ext cx="3387508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C:\Users\Starline\Desktop\площадка 2017\IMG_20170601_10014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72132" y="285728"/>
            <a:ext cx="3214678" cy="2665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 descr="C:\Users\Starline\Desktop\площадка 2017\IMG_20170601_10004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071538" y="3071810"/>
            <a:ext cx="3238486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9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tarline\Desktop\площадка 2017\IMG_20170601_1047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85728"/>
            <a:ext cx="3578112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C:\Users\Starline\Desktop\площадка 2017\IMG_20170601_10513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2928934"/>
            <a:ext cx="3929090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 descr="C:\Users\Starline\Desktop\площадка 2017\IMG_20170601_10515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2066" y="285728"/>
            <a:ext cx="3643338" cy="2419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1" name="Picture 5" descr="C:\Users\Starline\Desktop\площадка 2017\IMG_20170601_10524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4348" y="2928934"/>
            <a:ext cx="3786214" cy="2571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9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tarline\Desktop\площадка 2017\IMG_20170601_1053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14876" y="2857496"/>
            <a:ext cx="4000528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 descr="C:\Users\Starline\Desktop\площадка 2017\IMG_20170601_10574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14290"/>
            <a:ext cx="3357554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C:\Users\Starline\Desktop\площадка 2017\IMG_20170601_10594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00694" y="285728"/>
            <a:ext cx="3214678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5" name="Picture 5" descr="C:\Users\Starline\Desktop\площадка 2017\IMG_20170601_11023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57223" y="2857496"/>
            <a:ext cx="3619525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9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tarline\Desktop\площадка 2017\IMG_20170602_0906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285728"/>
            <a:ext cx="3500462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C:\Users\Starline\Desktop\площадка 2017\IMG_20170602_09071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3000372"/>
            <a:ext cx="3500462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 descr="C:\Users\Starline\Desktop\площадка 2017\IMG_20170602_09072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86380" y="285728"/>
            <a:ext cx="3500462" cy="2625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9" name="Picture 5" descr="C:\Users\Starline\Desktop\площадка 2017\IMG_20170602_09095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28662" y="3000372"/>
            <a:ext cx="3500462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9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Starline\Desktop\площадка 2017\IMG_20170602_10321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628" y="285728"/>
            <a:ext cx="3714744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2" name="Picture 4" descr="C:\Users\Starline\Desktop\площадка 2017\IMG_20170602_10323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14414" y="3143248"/>
            <a:ext cx="3286116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3" name="Picture 5" descr="C:\Users\Starline\Desktop\площадка 2017\IMG_20170602_10331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3143248"/>
            <a:ext cx="3357586" cy="2339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4" name="Picture 6" descr="C:\Users\Starline\Desktop\площадка 2017\IMG_20170602_103340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34" y="285728"/>
            <a:ext cx="3643338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Click="0" advTm="9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1242</TotalTime>
  <Words>26</Words>
  <Application>Microsoft Office PowerPoint</Application>
  <PresentationFormat>Экран (4:3)</PresentationFormat>
  <Paragraphs>7</Paragraphs>
  <Slides>25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ЛЕТНЯЯ ТЕМАТИЧЕСКАЯ ПЛОЩАДКА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Asus</cp:lastModifiedBy>
  <cp:revision>144</cp:revision>
  <dcterms:created xsi:type="dcterms:W3CDTF">2017-01-22T19:12:11Z</dcterms:created>
  <dcterms:modified xsi:type="dcterms:W3CDTF">2017-06-19T09:09:55Z</dcterms:modified>
</cp:coreProperties>
</file>