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2" r:id="rId2"/>
    <p:sldId id="261" r:id="rId3"/>
    <p:sldId id="262" r:id="rId4"/>
    <p:sldId id="260" r:id="rId5"/>
    <p:sldId id="267" r:id="rId6"/>
    <p:sldId id="259" r:id="rId7"/>
    <p:sldId id="268" r:id="rId8"/>
    <p:sldId id="271" r:id="rId9"/>
    <p:sldId id="270" r:id="rId10"/>
    <p:sldId id="269" r:id="rId11"/>
    <p:sldId id="272" r:id="rId12"/>
    <p:sldId id="273" r:id="rId13"/>
    <p:sldId id="278" r:id="rId14"/>
    <p:sldId id="283" r:id="rId15"/>
    <p:sldId id="284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7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03/11/17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Урок милосердия «Белый цветок»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 l="10676" t="21941" r="17078" b="33177"/>
          <a:stretch>
            <a:fillRect/>
          </a:stretch>
        </p:blipFill>
        <p:spPr bwMode="auto">
          <a:xfrm>
            <a:off x="755576" y="1628800"/>
            <a:ext cx="40324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iloserdie.ru/pic/72_1429689557.jpg?3351f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1959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23728" y="5517232"/>
            <a:ext cx="4832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</a:rPr>
              <a:t>Плакаты  1914 г. – 1916 г.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 descr="https://www.miloserdie.ru/pic/15_1429689873.jpg?3351f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35597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iloserdie.ru/pic/unnamertm.jpg?3351f8"/>
          <p:cNvPicPr/>
          <p:nvPr/>
        </p:nvPicPr>
        <p:blipFill>
          <a:blip r:embed="rId2" cstate="print"/>
          <a:srcRect l="20420" t="9823" r="20558" b="5123"/>
          <a:stretch>
            <a:fillRect/>
          </a:stretch>
        </p:blipFill>
        <p:spPr bwMode="auto">
          <a:xfrm>
            <a:off x="0" y="0"/>
            <a:ext cx="2808312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746" name="Picture 2" descr="http://archive.sinod-molodost.in.ua/fileadmin/templates/upc/img/Kievskaya-eparhiya/Beliy-listok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3494162" cy="2616740"/>
          </a:xfrm>
          <a:prstGeom prst="rect">
            <a:avLst/>
          </a:prstGeom>
          <a:noFill/>
        </p:spPr>
      </p:pic>
      <p:pic>
        <p:nvPicPr>
          <p:cNvPr id="31748" name="Picture 4" descr="http://zlatoust.prihod.ru/users/87/387/editor_files/image/PICT81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3284984"/>
            <a:ext cx="4300308" cy="3177927"/>
          </a:xfrm>
          <a:prstGeom prst="rect">
            <a:avLst/>
          </a:prstGeom>
          <a:noFill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4788024" y="3862351"/>
            <a:ext cx="36724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2005года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Белый цветок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вновь вернулся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Ялту. Сначала это был небольшой школьный праздник 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Ливадийского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дворца.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eparhia.dp.ua/files/news/belyjicvetokianonsi2013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0" cy="2095501"/>
          </a:xfrm>
          <a:prstGeom prst="rect">
            <a:avLst/>
          </a:prstGeom>
          <a:noFill/>
        </p:spPr>
      </p:pic>
      <p:pic>
        <p:nvPicPr>
          <p:cNvPr id="3" name="Picture 4" descr="http://www.obitel-minsk.by/UserFiles/Photogallery/news12092014_4_originalx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846" y="3789040"/>
            <a:ext cx="4600154" cy="3068960"/>
          </a:xfrm>
          <a:prstGeom prst="rect">
            <a:avLst/>
          </a:prstGeom>
          <a:noFill/>
        </p:spPr>
      </p:pic>
      <p:pic>
        <p:nvPicPr>
          <p:cNvPr id="4" name="Picture 4" descr="Картинки по запросу милосердие белый цветок в ливад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124744"/>
            <a:ext cx="3570886" cy="2376264"/>
          </a:xfrm>
          <a:prstGeom prst="rect">
            <a:avLst/>
          </a:prstGeom>
          <a:noFill/>
        </p:spPr>
      </p:pic>
      <p:pic>
        <p:nvPicPr>
          <p:cNvPr id="34818" name="Picture 2" descr="http://www.beliycvetok.ru/assets/gallery/9/3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420888"/>
            <a:ext cx="3998943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Творческое задание </a:t>
            </a:r>
            <a:br>
              <a:rPr lang="ru-RU" b="1" dirty="0" smtClean="0"/>
            </a:br>
            <a:r>
              <a:rPr lang="ru-RU" b="1" dirty="0" smtClean="0"/>
              <a:t>«Законы милосердия»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276872"/>
            <a:ext cx="7200800" cy="29523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Представьте, что вас пригласили в страну, которой правит милосердный правитель.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Какие законы милосердия приняты в этой стране для людей или животных?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Какие из этих законов можно применить в классе?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</a:rPr>
              <a:t>Один миллионер из Мэриленда в свободное время переодевается </a:t>
            </a:r>
            <a:r>
              <a:rPr lang="ru-RU" sz="3100" dirty="0" err="1" smtClean="0">
                <a:solidFill>
                  <a:schemeClr val="bg2">
                    <a:lumMod val="25000"/>
                  </a:schemeClr>
                </a:solidFill>
              </a:rPr>
              <a:t>Бэтменом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</a:rPr>
              <a:t> и навещает детей в больницах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ownloads\Новая папка (3)\Batman1_I130816223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564904"/>
            <a:ext cx="5146402" cy="3304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3789040"/>
            <a:ext cx="5277272" cy="279777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err="1" smtClean="0"/>
              <a:t>Добри</a:t>
            </a:r>
            <a:r>
              <a:rPr lang="ru-RU" sz="2400" dirty="0" smtClean="0"/>
              <a:t> Добрев - 98 лет. Каждый день он проходит 10 километров от своей родной деревни до Софии, где просит милостыню. Недавно стало известно, что все собранные деньги он отдал на восстановление болгарских монастырей и на оплату  долгов детских домов. Сам </a:t>
            </a:r>
            <a:r>
              <a:rPr lang="ru-RU" sz="2400" dirty="0" err="1" smtClean="0"/>
              <a:t>Добри</a:t>
            </a:r>
            <a:r>
              <a:rPr lang="ru-RU" sz="2400" dirty="0" smtClean="0"/>
              <a:t> Добрев носит самодельную одежду и живёт на пенсию.</a:t>
            </a:r>
          </a:p>
          <a:p>
            <a:endParaRPr lang="ru-RU" dirty="0"/>
          </a:p>
        </p:txBody>
      </p:sp>
      <p:pic>
        <p:nvPicPr>
          <p:cNvPr id="1026" name="Picture 2" descr="C:\Users\user\Downloads\Новая папка (3)\Dobri-Dobrev.jpg"/>
          <p:cNvPicPr>
            <a:picLocks noChangeAspect="1" noChangeArrowheads="1"/>
          </p:cNvPicPr>
          <p:nvPr/>
        </p:nvPicPr>
        <p:blipFill>
          <a:blip r:embed="rId2" cstate="print"/>
          <a:srcRect t="50749"/>
          <a:stretch>
            <a:fillRect/>
          </a:stretch>
        </p:blipFill>
        <p:spPr bwMode="auto">
          <a:xfrm>
            <a:off x="1681962" y="692696"/>
            <a:ext cx="6303087" cy="2952328"/>
          </a:xfrm>
          <a:prstGeom prst="rect">
            <a:avLst/>
          </a:prstGeom>
          <a:noFill/>
        </p:spPr>
      </p:pic>
      <p:pic>
        <p:nvPicPr>
          <p:cNvPr id="5" name="Picture 2" descr="C:\Users\user\Downloads\Новая папка (3)\Dobri-Dobrev.jpg"/>
          <p:cNvPicPr>
            <a:picLocks noChangeAspect="1" noChangeArrowheads="1"/>
          </p:cNvPicPr>
          <p:nvPr/>
        </p:nvPicPr>
        <p:blipFill>
          <a:blip r:embed="rId2" cstate="print"/>
          <a:srcRect l="63063" t="-731" b="49251"/>
          <a:stretch>
            <a:fillRect/>
          </a:stretch>
        </p:blipFill>
        <p:spPr bwMode="auto">
          <a:xfrm>
            <a:off x="1043608" y="3861048"/>
            <a:ext cx="2016224" cy="2672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Милосердие – это активная доброта</a:t>
            </a:r>
            <a:endParaRPr lang="ru-RU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 descr="Картинки по запросу милосердие белый цветок в ливад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6156680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otnikova.ucoz.ru/graffiti/Etimologichesk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35875">
            <a:off x="701798" y="708642"/>
            <a:ext cx="3333750" cy="4524375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 rot="494685">
            <a:off x="4685740" y="1331318"/>
            <a:ext cx="396044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Милосердие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слово было заимствовано из старославянского, где образовано по методу кальки с латинского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misericordia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"сострадание, жалость".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 rot="494685">
            <a:off x="4481974" y="2257061"/>
            <a:ext cx="396044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Милосердие -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 из сострадания оказать помощь тому, кто в ней нуждается.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Картинки по запросу словарь ушакова"/>
          <p:cNvPicPr>
            <a:picLocks noChangeAspect="1" noChangeArrowheads="1"/>
          </p:cNvPicPr>
          <p:nvPr/>
        </p:nvPicPr>
        <p:blipFill>
          <a:blip r:embed="rId2" cstate="print"/>
          <a:srcRect r="47460"/>
          <a:stretch>
            <a:fillRect/>
          </a:stretch>
        </p:blipFill>
        <p:spPr bwMode="auto">
          <a:xfrm>
            <a:off x="899592" y="1268760"/>
            <a:ext cx="2727475" cy="38884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4941168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Приезжая на отдых в крымское имение, царская семья привнесла обычай  — благотворительные традиции. 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 descr="http://www.nachinanie.ru/Home/GetImage/4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548680"/>
            <a:ext cx="6096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://flower.miloserdie.ru/i/ya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80728"/>
            <a:ext cx="7012015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http://savefresh.ru/wp-content/uploads/2013/06/Ylta1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12976"/>
            <a:ext cx="4326814" cy="3429000"/>
          </a:xfrm>
          <a:prstGeom prst="rect">
            <a:avLst/>
          </a:prstGeom>
          <a:noFill/>
        </p:spPr>
      </p:pic>
      <p:pic>
        <p:nvPicPr>
          <p:cNvPr id="2059" name="Picture 11" descr="NijniyNovgorod1911Spb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60648"/>
            <a:ext cx="4087581" cy="309634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68144" y="1916832"/>
            <a:ext cx="28803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Во всех крупных городах на Днях «Белого цветка» волонтёры за пожертвования раздавали белые цветы, 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iloserdie.ru/pic/dsc02025-472x600.jpg?3351f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1512" y="0"/>
            <a:ext cx="4392488" cy="511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www.miloserdie.ru/pic/den-beloy-romashky-v-niznem.jpg?3351f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79912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259632" y="5085184"/>
            <a:ext cx="6372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Купите цветок ромашки.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Ваши копейки пойдут на борьбу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чахоткой » (1912г. 1913 г.)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7dach.ru/image/600/00/00/70/2013/05/21/52a7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238404"/>
            <a:ext cx="5004048" cy="3619595"/>
          </a:xfrm>
          <a:prstGeom prst="rect">
            <a:avLst/>
          </a:prstGeom>
          <a:noFill/>
        </p:spPr>
      </p:pic>
      <p:pic>
        <p:nvPicPr>
          <p:cNvPr id="2" name="Рисунок 1" descr="https://www.miloserdie.ru/pic/4_1333721626.jpg?3351f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5658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0"/>
            <a:ext cx="32038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Праздник 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проходил с большим размахом — по всему городу ездили украшенные цветами авто с барышнями, раздающими маленькие букетики всем желающим помочь собрать средства на больных.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 descr="http://flower.miloserdie.ru/i/moscow1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3328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DA9B9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196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Урок милосердия «Белый цветок»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Творческое задание  «Законы милосердия» </vt:lpstr>
      <vt:lpstr>Один миллионер из Мэриленда в свободное время переодевается Бэтменом и навещает детей в больницах. </vt:lpstr>
      <vt:lpstr>Слайд 15</vt:lpstr>
      <vt:lpstr>Милосердие – это активная доброта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Ирина</cp:lastModifiedBy>
  <cp:revision>17</cp:revision>
  <dcterms:created xsi:type="dcterms:W3CDTF">2013-09-07T18:35:40Z</dcterms:created>
  <dcterms:modified xsi:type="dcterms:W3CDTF">2017-11-03T15:09:49Z</dcterms:modified>
</cp:coreProperties>
</file>