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D7273F-76F8-4B5D-A8C3-25B031B45BE8}" type="doc">
      <dgm:prSet loTypeId="urn:microsoft.com/office/officeart/2005/8/layout/vList3#1" loCatId="list" qsTypeId="urn:microsoft.com/office/officeart/2005/8/quickstyle/3d1" qsCatId="3D" csTypeId="urn:microsoft.com/office/officeart/2005/8/colors/accent1_2" csCatId="accent1" phldr="1"/>
      <dgm:spPr/>
    </dgm:pt>
    <dgm:pt modelId="{D8B2EFDD-2445-4D6B-B91B-420F63EDEF5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Обеспечение права граждан на доступ к информации о деятельности школы</a:t>
          </a:r>
          <a:endParaRPr lang="ru-RU" sz="2800" b="1" dirty="0">
            <a:solidFill>
              <a:schemeClr val="tx1"/>
            </a:solidFill>
          </a:endParaRPr>
        </a:p>
      </dgm:t>
    </dgm:pt>
    <dgm:pt modelId="{262A9403-ADF5-4267-AD59-920D222B1299}" type="parTrans" cxnId="{2BD287B9-4AF1-4CA5-981A-E4DEB80032A1}">
      <dgm:prSet/>
      <dgm:spPr/>
      <dgm:t>
        <a:bodyPr/>
        <a:lstStyle/>
        <a:p>
          <a:endParaRPr lang="ru-RU"/>
        </a:p>
      </dgm:t>
    </dgm:pt>
    <dgm:pt modelId="{B027814C-E76F-4E73-8C89-3295E6E532DD}" type="sibTrans" cxnId="{2BD287B9-4AF1-4CA5-981A-E4DEB80032A1}">
      <dgm:prSet/>
      <dgm:spPr/>
      <dgm:t>
        <a:bodyPr/>
        <a:lstStyle/>
        <a:p>
          <a:endParaRPr lang="ru-RU"/>
        </a:p>
      </dgm:t>
    </dgm:pt>
    <dgm:pt modelId="{CA1856E4-2EA1-4E9C-B919-2964C8F40AF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Обеспечение открытости деятельности ОУ</a:t>
          </a:r>
          <a:endParaRPr lang="ru-RU" dirty="0"/>
        </a:p>
      </dgm:t>
    </dgm:pt>
    <dgm:pt modelId="{53B9FA3C-859E-40FF-BC3D-6C80C321D5D9}" type="parTrans" cxnId="{A1328360-C3E7-4E39-9706-61D6485895F1}">
      <dgm:prSet/>
      <dgm:spPr/>
      <dgm:t>
        <a:bodyPr/>
        <a:lstStyle/>
        <a:p>
          <a:endParaRPr lang="ru-RU"/>
        </a:p>
      </dgm:t>
    </dgm:pt>
    <dgm:pt modelId="{B5B752BC-EF70-42BE-A4A7-E2237C1A6595}" type="sibTrans" cxnId="{A1328360-C3E7-4E39-9706-61D6485895F1}">
      <dgm:prSet/>
      <dgm:spPr/>
      <dgm:t>
        <a:bodyPr/>
        <a:lstStyle/>
        <a:p>
          <a:endParaRPr lang="ru-RU"/>
        </a:p>
      </dgm:t>
    </dgm:pt>
    <dgm:pt modelId="{8F7280C1-1A43-4C42-BA90-DBA023D8EE4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Работа с педагогами</a:t>
          </a:r>
          <a:r>
            <a:rPr lang="ru-RU" dirty="0" smtClean="0"/>
            <a:t>.</a:t>
          </a:r>
          <a:endParaRPr lang="ru-RU" dirty="0"/>
        </a:p>
      </dgm:t>
    </dgm:pt>
    <dgm:pt modelId="{AC56C818-CD6B-42B0-950B-B8BC85DD3009}" type="parTrans" cxnId="{F70E5630-9071-409B-94D9-A3615BD4C9FC}">
      <dgm:prSet/>
      <dgm:spPr/>
      <dgm:t>
        <a:bodyPr/>
        <a:lstStyle/>
        <a:p>
          <a:endParaRPr lang="ru-RU"/>
        </a:p>
      </dgm:t>
    </dgm:pt>
    <dgm:pt modelId="{D54B92F8-DA82-4334-A407-14E2F0DCCFC9}" type="sibTrans" cxnId="{F70E5630-9071-409B-94D9-A3615BD4C9FC}">
      <dgm:prSet/>
      <dgm:spPr/>
      <dgm:t>
        <a:bodyPr/>
        <a:lstStyle/>
        <a:p>
          <a:endParaRPr lang="ru-RU"/>
        </a:p>
      </dgm:t>
    </dgm:pt>
    <dgm:pt modelId="{4E4F4341-8096-4B66-BEE6-2D3F305599BB}" type="pres">
      <dgm:prSet presAssocID="{72D7273F-76F8-4B5D-A8C3-25B031B45BE8}" presName="linearFlow" presStyleCnt="0">
        <dgm:presLayoutVars>
          <dgm:dir/>
          <dgm:resizeHandles val="exact"/>
        </dgm:presLayoutVars>
      </dgm:prSet>
      <dgm:spPr/>
    </dgm:pt>
    <dgm:pt modelId="{4E2A6CC7-91AA-4375-AC97-446C56D7F4B0}" type="pres">
      <dgm:prSet presAssocID="{D8B2EFDD-2445-4D6B-B91B-420F63EDEF5D}" presName="composite" presStyleCnt="0"/>
      <dgm:spPr/>
    </dgm:pt>
    <dgm:pt modelId="{6235BDD4-67E6-4E0E-98F6-8FBE386A7843}" type="pres">
      <dgm:prSet presAssocID="{D8B2EFDD-2445-4D6B-B91B-420F63EDEF5D}" presName="imgShp" presStyleLbl="fgImgPlace1" presStyleIdx="0" presStyleCnt="3" custLinFactNeighborX="-91345" custLinFactNeighborY="-15"/>
      <dgm:spPr/>
    </dgm:pt>
    <dgm:pt modelId="{9BD8AB74-EF10-4940-B081-7EF40618A49D}" type="pres">
      <dgm:prSet presAssocID="{D8B2EFDD-2445-4D6B-B91B-420F63EDEF5D}" presName="txShp" presStyleLbl="node1" presStyleIdx="0" presStyleCnt="3" custScaleX="1189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14755D-61B5-4AA6-9496-9612049CCFA6}" type="pres">
      <dgm:prSet presAssocID="{B027814C-E76F-4E73-8C89-3295E6E532DD}" presName="spacing" presStyleCnt="0"/>
      <dgm:spPr/>
    </dgm:pt>
    <dgm:pt modelId="{F7142033-F37C-412A-84A8-DBF35062DA97}" type="pres">
      <dgm:prSet presAssocID="{CA1856E4-2EA1-4E9C-B919-2964C8F40AFD}" presName="composite" presStyleCnt="0"/>
      <dgm:spPr/>
    </dgm:pt>
    <dgm:pt modelId="{D9E7E840-E23B-4BA8-B4A1-04DE64F2C454}" type="pres">
      <dgm:prSet presAssocID="{CA1856E4-2EA1-4E9C-B919-2964C8F40AFD}" presName="imgShp" presStyleLbl="fgImgPlace1" presStyleIdx="1" presStyleCnt="3" custLinFactX="-3967" custLinFactNeighborX="-100000" custLinFactNeighborY="-3644"/>
      <dgm:spPr/>
    </dgm:pt>
    <dgm:pt modelId="{744E3A52-DB72-4240-A0AE-712F0D0EA6EC}" type="pres">
      <dgm:prSet presAssocID="{CA1856E4-2EA1-4E9C-B919-2964C8F40AFD}" presName="txShp" presStyleLbl="node1" presStyleIdx="1" presStyleCnt="3" custScaleX="123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33669-F9B7-4524-93BB-482A199427B2}" type="pres">
      <dgm:prSet presAssocID="{B5B752BC-EF70-42BE-A4A7-E2237C1A6595}" presName="spacing" presStyleCnt="0"/>
      <dgm:spPr/>
    </dgm:pt>
    <dgm:pt modelId="{91EB08B9-95E2-4403-B76A-980D9A8C5023}" type="pres">
      <dgm:prSet presAssocID="{8F7280C1-1A43-4C42-BA90-DBA023D8EE4D}" presName="composite" presStyleCnt="0"/>
      <dgm:spPr/>
    </dgm:pt>
    <dgm:pt modelId="{7CE8149A-F9E6-4458-A1FE-9AE3F98C0E5D}" type="pres">
      <dgm:prSet presAssocID="{8F7280C1-1A43-4C42-BA90-DBA023D8EE4D}" presName="imgShp" presStyleLbl="fgImgPlace1" presStyleIdx="2" presStyleCnt="3" custLinFactX="-3967" custLinFactNeighborX="-100000" custLinFactNeighborY="-962"/>
      <dgm:spPr/>
    </dgm:pt>
    <dgm:pt modelId="{8DF946C5-15C8-45AE-9585-71E2150E2793}" type="pres">
      <dgm:prSet presAssocID="{8F7280C1-1A43-4C42-BA90-DBA023D8EE4D}" presName="txShp" presStyleLbl="node1" presStyleIdx="2" presStyleCnt="3" custScaleX="118888" custLinFactNeighborX="744" custLinFactNeighborY="-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842ED7-8DF0-4DD0-A286-F982F6546CBB}" type="presOf" srcId="{CA1856E4-2EA1-4E9C-B919-2964C8F40AFD}" destId="{744E3A52-DB72-4240-A0AE-712F0D0EA6EC}" srcOrd="0" destOrd="0" presId="urn:microsoft.com/office/officeart/2005/8/layout/vList3#1"/>
    <dgm:cxn modelId="{1FBC0F61-58ED-46E4-AAE6-228100DDF42E}" type="presOf" srcId="{72D7273F-76F8-4B5D-A8C3-25B031B45BE8}" destId="{4E4F4341-8096-4B66-BEE6-2D3F305599BB}" srcOrd="0" destOrd="0" presId="urn:microsoft.com/office/officeart/2005/8/layout/vList3#1"/>
    <dgm:cxn modelId="{F70E5630-9071-409B-94D9-A3615BD4C9FC}" srcId="{72D7273F-76F8-4B5D-A8C3-25B031B45BE8}" destId="{8F7280C1-1A43-4C42-BA90-DBA023D8EE4D}" srcOrd="2" destOrd="0" parTransId="{AC56C818-CD6B-42B0-950B-B8BC85DD3009}" sibTransId="{D54B92F8-DA82-4334-A407-14E2F0DCCFC9}"/>
    <dgm:cxn modelId="{2BD287B9-4AF1-4CA5-981A-E4DEB80032A1}" srcId="{72D7273F-76F8-4B5D-A8C3-25B031B45BE8}" destId="{D8B2EFDD-2445-4D6B-B91B-420F63EDEF5D}" srcOrd="0" destOrd="0" parTransId="{262A9403-ADF5-4267-AD59-920D222B1299}" sibTransId="{B027814C-E76F-4E73-8C89-3295E6E532DD}"/>
    <dgm:cxn modelId="{4CD5C638-4E0A-43F6-B405-457975784B6A}" type="presOf" srcId="{D8B2EFDD-2445-4D6B-B91B-420F63EDEF5D}" destId="{9BD8AB74-EF10-4940-B081-7EF40618A49D}" srcOrd="0" destOrd="0" presId="urn:microsoft.com/office/officeart/2005/8/layout/vList3#1"/>
    <dgm:cxn modelId="{A1328360-C3E7-4E39-9706-61D6485895F1}" srcId="{72D7273F-76F8-4B5D-A8C3-25B031B45BE8}" destId="{CA1856E4-2EA1-4E9C-B919-2964C8F40AFD}" srcOrd="1" destOrd="0" parTransId="{53B9FA3C-859E-40FF-BC3D-6C80C321D5D9}" sibTransId="{B5B752BC-EF70-42BE-A4A7-E2237C1A6595}"/>
    <dgm:cxn modelId="{C0E90BEA-82C4-48F0-BFA7-8AB150FB9307}" type="presOf" srcId="{8F7280C1-1A43-4C42-BA90-DBA023D8EE4D}" destId="{8DF946C5-15C8-45AE-9585-71E2150E2793}" srcOrd="0" destOrd="0" presId="urn:microsoft.com/office/officeart/2005/8/layout/vList3#1"/>
    <dgm:cxn modelId="{B75D75E1-3FCA-4AB5-8F38-7A4C4C019818}" type="presParOf" srcId="{4E4F4341-8096-4B66-BEE6-2D3F305599BB}" destId="{4E2A6CC7-91AA-4375-AC97-446C56D7F4B0}" srcOrd="0" destOrd="0" presId="urn:microsoft.com/office/officeart/2005/8/layout/vList3#1"/>
    <dgm:cxn modelId="{C1195498-C1D8-49E5-8876-10321A129129}" type="presParOf" srcId="{4E2A6CC7-91AA-4375-AC97-446C56D7F4B0}" destId="{6235BDD4-67E6-4E0E-98F6-8FBE386A7843}" srcOrd="0" destOrd="0" presId="urn:microsoft.com/office/officeart/2005/8/layout/vList3#1"/>
    <dgm:cxn modelId="{36CC71C5-03B9-4945-BF12-AF07C8EEAB59}" type="presParOf" srcId="{4E2A6CC7-91AA-4375-AC97-446C56D7F4B0}" destId="{9BD8AB74-EF10-4940-B081-7EF40618A49D}" srcOrd="1" destOrd="0" presId="urn:microsoft.com/office/officeart/2005/8/layout/vList3#1"/>
    <dgm:cxn modelId="{72AE1082-6A9F-4308-9C50-DBFEDD5DE545}" type="presParOf" srcId="{4E4F4341-8096-4B66-BEE6-2D3F305599BB}" destId="{EE14755D-61B5-4AA6-9496-9612049CCFA6}" srcOrd="1" destOrd="0" presId="urn:microsoft.com/office/officeart/2005/8/layout/vList3#1"/>
    <dgm:cxn modelId="{B04F7DCD-958A-4F51-8C37-33BDDD1EBE08}" type="presParOf" srcId="{4E4F4341-8096-4B66-BEE6-2D3F305599BB}" destId="{F7142033-F37C-412A-84A8-DBF35062DA97}" srcOrd="2" destOrd="0" presId="urn:microsoft.com/office/officeart/2005/8/layout/vList3#1"/>
    <dgm:cxn modelId="{2C48907A-9ACC-4B22-BE8E-C32169446506}" type="presParOf" srcId="{F7142033-F37C-412A-84A8-DBF35062DA97}" destId="{D9E7E840-E23B-4BA8-B4A1-04DE64F2C454}" srcOrd="0" destOrd="0" presId="urn:microsoft.com/office/officeart/2005/8/layout/vList3#1"/>
    <dgm:cxn modelId="{D0C97A93-4BA2-4CC8-8372-8882B6D07943}" type="presParOf" srcId="{F7142033-F37C-412A-84A8-DBF35062DA97}" destId="{744E3A52-DB72-4240-A0AE-712F0D0EA6EC}" srcOrd="1" destOrd="0" presId="urn:microsoft.com/office/officeart/2005/8/layout/vList3#1"/>
    <dgm:cxn modelId="{047386AD-39AB-4FC7-80B4-1961D462A6D4}" type="presParOf" srcId="{4E4F4341-8096-4B66-BEE6-2D3F305599BB}" destId="{01233669-F9B7-4524-93BB-482A199427B2}" srcOrd="3" destOrd="0" presId="urn:microsoft.com/office/officeart/2005/8/layout/vList3#1"/>
    <dgm:cxn modelId="{D8E31C33-8B19-4287-9D5A-63CA9F93D38A}" type="presParOf" srcId="{4E4F4341-8096-4B66-BEE6-2D3F305599BB}" destId="{91EB08B9-95E2-4403-B76A-980D9A8C5023}" srcOrd="4" destOrd="0" presId="urn:microsoft.com/office/officeart/2005/8/layout/vList3#1"/>
    <dgm:cxn modelId="{FC323414-9287-417B-A3DA-41B4EDB7712A}" type="presParOf" srcId="{91EB08B9-95E2-4403-B76A-980D9A8C5023}" destId="{7CE8149A-F9E6-4458-A1FE-9AE3F98C0E5D}" srcOrd="0" destOrd="0" presId="urn:microsoft.com/office/officeart/2005/8/layout/vList3#1"/>
    <dgm:cxn modelId="{9D377CBB-A567-4AB5-93F8-C642079F56E1}" type="presParOf" srcId="{91EB08B9-95E2-4403-B76A-980D9A8C5023}" destId="{8DF946C5-15C8-45AE-9585-71E2150E279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103AB-E2DB-4143-BEEB-A2C5CE3C83D2}" type="doc">
      <dgm:prSet loTypeId="urn:microsoft.com/office/officeart/2005/8/layout/hierarchy3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16B5E9-6661-4DC3-95A6-59372BFD05F6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Начальное образование</a:t>
          </a:r>
          <a:endParaRPr lang="ru-RU" sz="2800" b="1" dirty="0">
            <a:solidFill>
              <a:schemeClr val="tx1"/>
            </a:solidFill>
          </a:endParaRPr>
        </a:p>
      </dgm:t>
    </dgm:pt>
    <dgm:pt modelId="{4ADD33DD-C4C6-4D9E-8493-2323496C8CC0}" type="parTrans" cxnId="{C0466B08-BA4A-4191-B15B-9B48359EDF35}">
      <dgm:prSet/>
      <dgm:spPr/>
      <dgm:t>
        <a:bodyPr/>
        <a:lstStyle/>
        <a:p>
          <a:endParaRPr lang="ru-RU"/>
        </a:p>
      </dgm:t>
    </dgm:pt>
    <dgm:pt modelId="{8221E157-9981-4B88-9A6A-8FDF339A7E06}" type="sibTrans" cxnId="{C0466B08-BA4A-4191-B15B-9B48359EDF35}">
      <dgm:prSet/>
      <dgm:spPr/>
      <dgm:t>
        <a:bodyPr/>
        <a:lstStyle/>
        <a:p>
          <a:endParaRPr lang="ru-RU"/>
        </a:p>
      </dgm:t>
    </dgm:pt>
    <dgm:pt modelId="{38373C10-35F8-49F1-9DEE-F83D6B5B296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6">
                  <a:lumMod val="75000"/>
                </a:schemeClr>
              </a:solidFill>
            </a:rPr>
            <a:t>«Литературное чтение»</a:t>
          </a:r>
          <a:endParaRPr lang="ru-RU" sz="1800" b="1" dirty="0">
            <a:solidFill>
              <a:schemeClr val="accent6">
                <a:lumMod val="75000"/>
              </a:schemeClr>
            </a:solidFill>
          </a:endParaRPr>
        </a:p>
      </dgm:t>
    </dgm:pt>
    <dgm:pt modelId="{2EE5676F-55FF-4A4B-99AE-2D5DB149AE4D}" type="parTrans" cxnId="{65FC9A63-160A-479B-9CFA-88EB1662827C}">
      <dgm:prSet/>
      <dgm:spPr/>
      <dgm:t>
        <a:bodyPr/>
        <a:lstStyle/>
        <a:p>
          <a:endParaRPr lang="ru-RU"/>
        </a:p>
      </dgm:t>
    </dgm:pt>
    <dgm:pt modelId="{CA500019-916C-4B04-9601-BA5DF5626417}" type="sibTrans" cxnId="{65FC9A63-160A-479B-9CFA-88EB1662827C}">
      <dgm:prSet/>
      <dgm:spPr/>
      <dgm:t>
        <a:bodyPr/>
        <a:lstStyle/>
        <a:p>
          <a:endParaRPr lang="ru-RU"/>
        </a:p>
      </dgm:t>
    </dgm:pt>
    <dgm:pt modelId="{28E6B31C-75B4-43AE-84B5-1640A27063F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5">
                  <a:lumMod val="50000"/>
                </a:schemeClr>
              </a:solidFill>
            </a:rPr>
            <a:t>«Окружающий мир»</a:t>
          </a:r>
          <a:endParaRPr lang="ru-RU" sz="1800" b="1" dirty="0">
            <a:solidFill>
              <a:schemeClr val="accent5">
                <a:lumMod val="50000"/>
              </a:schemeClr>
            </a:solidFill>
          </a:endParaRPr>
        </a:p>
      </dgm:t>
    </dgm:pt>
    <dgm:pt modelId="{527C8457-4D51-46E0-8AB7-DD5708B34123}" type="parTrans" cxnId="{37E59C48-B8A5-4392-857C-28D7DF10C8C3}">
      <dgm:prSet/>
      <dgm:spPr/>
      <dgm:t>
        <a:bodyPr/>
        <a:lstStyle/>
        <a:p>
          <a:endParaRPr lang="ru-RU"/>
        </a:p>
      </dgm:t>
    </dgm:pt>
    <dgm:pt modelId="{AF5C45D6-6A80-4D9B-B48F-8C9A8FC78524}" type="sibTrans" cxnId="{37E59C48-B8A5-4392-857C-28D7DF10C8C3}">
      <dgm:prSet/>
      <dgm:spPr/>
      <dgm:t>
        <a:bodyPr/>
        <a:lstStyle/>
        <a:p>
          <a:endParaRPr lang="ru-RU"/>
        </a:p>
      </dgm:t>
    </dgm:pt>
    <dgm:pt modelId="{D18EA1B2-3B07-45E5-B37B-27D9CEF8248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Основное и Среднее полное образование</a:t>
          </a:r>
          <a:endParaRPr lang="ru-RU" sz="2400" b="1" dirty="0">
            <a:solidFill>
              <a:schemeClr val="tx1"/>
            </a:solidFill>
          </a:endParaRPr>
        </a:p>
      </dgm:t>
    </dgm:pt>
    <dgm:pt modelId="{CE7633E5-1DC5-4188-AA87-B88AFF1F0575}" type="parTrans" cxnId="{93C76CAC-108B-4FC9-9E66-481E8AEEC72C}">
      <dgm:prSet/>
      <dgm:spPr/>
      <dgm:t>
        <a:bodyPr/>
        <a:lstStyle/>
        <a:p>
          <a:endParaRPr lang="ru-RU"/>
        </a:p>
      </dgm:t>
    </dgm:pt>
    <dgm:pt modelId="{766CBCD5-7A90-490E-B213-219E3C00E674}" type="sibTrans" cxnId="{93C76CAC-108B-4FC9-9E66-481E8AEEC72C}">
      <dgm:prSet/>
      <dgm:spPr/>
      <dgm:t>
        <a:bodyPr/>
        <a:lstStyle/>
        <a:p>
          <a:endParaRPr lang="ru-RU"/>
        </a:p>
      </dgm:t>
    </dgm:pt>
    <dgm:pt modelId="{CB1041B3-ABA9-4258-B16B-B67889A187A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«История»</a:t>
          </a:r>
          <a:endParaRPr lang="ru-RU" sz="2400" b="1" dirty="0">
            <a:solidFill>
              <a:srgbClr val="C00000"/>
            </a:solidFill>
          </a:endParaRPr>
        </a:p>
      </dgm:t>
    </dgm:pt>
    <dgm:pt modelId="{CD8AFFC5-98B3-477F-96E1-0DD840F9BF38}" type="parTrans" cxnId="{DC9EF83B-02F9-4064-ADB1-D5F9EC732A99}">
      <dgm:prSet/>
      <dgm:spPr/>
      <dgm:t>
        <a:bodyPr/>
        <a:lstStyle/>
        <a:p>
          <a:endParaRPr lang="ru-RU"/>
        </a:p>
      </dgm:t>
    </dgm:pt>
    <dgm:pt modelId="{49434F0E-723C-4770-9C32-7C316848686E}" type="sibTrans" cxnId="{DC9EF83B-02F9-4064-ADB1-D5F9EC732A99}">
      <dgm:prSet/>
      <dgm:spPr/>
      <dgm:t>
        <a:bodyPr/>
        <a:lstStyle/>
        <a:p>
          <a:endParaRPr lang="ru-RU"/>
        </a:p>
      </dgm:t>
    </dgm:pt>
    <dgm:pt modelId="{DD89F5BC-BBAE-499A-AF24-531ADA2B250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accent3">
                  <a:lumMod val="75000"/>
                </a:schemeClr>
              </a:solidFill>
            </a:rPr>
            <a:t>«Обществознание»</a:t>
          </a:r>
          <a:endParaRPr lang="ru-RU" sz="1800" b="1" dirty="0">
            <a:solidFill>
              <a:schemeClr val="accent3">
                <a:lumMod val="75000"/>
              </a:schemeClr>
            </a:solidFill>
          </a:endParaRPr>
        </a:p>
      </dgm:t>
    </dgm:pt>
    <dgm:pt modelId="{8F4AEC2C-B4E0-4984-B1EA-DF33B5C4D464}" type="parTrans" cxnId="{9B0EBA7D-EFBA-474B-A63B-601242DA5A1E}">
      <dgm:prSet/>
      <dgm:spPr/>
      <dgm:t>
        <a:bodyPr/>
        <a:lstStyle/>
        <a:p>
          <a:endParaRPr lang="ru-RU"/>
        </a:p>
      </dgm:t>
    </dgm:pt>
    <dgm:pt modelId="{0BAEC4F3-6296-441C-82E3-98E653055E66}" type="sibTrans" cxnId="{9B0EBA7D-EFBA-474B-A63B-601242DA5A1E}">
      <dgm:prSet/>
      <dgm:spPr/>
      <dgm:t>
        <a:bodyPr/>
        <a:lstStyle/>
        <a:p>
          <a:endParaRPr lang="ru-RU"/>
        </a:p>
      </dgm:t>
    </dgm:pt>
    <dgm:pt modelId="{D526FC61-7645-412E-9D16-FC7DEA4BD2B3}">
      <dgm:prSet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«</a:t>
          </a:r>
          <a:r>
            <a:rPr lang="ru-RU" b="1" dirty="0" smtClean="0">
              <a:solidFill>
                <a:srgbClr val="002060"/>
              </a:solidFill>
            </a:rPr>
            <a:t>Литература»</a:t>
          </a:r>
          <a:endParaRPr lang="ru-RU" b="1" dirty="0">
            <a:solidFill>
              <a:srgbClr val="002060"/>
            </a:solidFill>
          </a:endParaRPr>
        </a:p>
      </dgm:t>
    </dgm:pt>
    <dgm:pt modelId="{F479EB7F-0BCD-4368-9D8C-850A7388C33E}" type="parTrans" cxnId="{E9F06461-FC5A-4575-9657-2F93E6347699}">
      <dgm:prSet/>
      <dgm:spPr/>
      <dgm:t>
        <a:bodyPr/>
        <a:lstStyle/>
        <a:p>
          <a:endParaRPr lang="ru-RU"/>
        </a:p>
      </dgm:t>
    </dgm:pt>
    <dgm:pt modelId="{8F5D47C8-8A3A-47F2-8118-BC86A213AF6D}" type="sibTrans" cxnId="{E9F06461-FC5A-4575-9657-2F93E6347699}">
      <dgm:prSet/>
      <dgm:spPr/>
      <dgm:t>
        <a:bodyPr/>
        <a:lstStyle/>
        <a:p>
          <a:endParaRPr lang="ru-RU"/>
        </a:p>
      </dgm:t>
    </dgm:pt>
    <dgm:pt modelId="{3422E684-BDD0-421C-AD22-78D3B5284707}" type="pres">
      <dgm:prSet presAssocID="{2A0103AB-E2DB-4143-BEEB-A2C5CE3C83D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65B29FB-F73F-4E2C-805F-2B3FAAF4FCB2}" type="pres">
      <dgm:prSet presAssocID="{A616B5E9-6661-4DC3-95A6-59372BFD05F6}" presName="root" presStyleCnt="0"/>
      <dgm:spPr/>
      <dgm:t>
        <a:bodyPr/>
        <a:lstStyle/>
        <a:p>
          <a:endParaRPr lang="ru-RU"/>
        </a:p>
      </dgm:t>
    </dgm:pt>
    <dgm:pt modelId="{E94885E2-5EC5-4F83-95B9-2EA42BCE4410}" type="pres">
      <dgm:prSet presAssocID="{A616B5E9-6661-4DC3-95A6-59372BFD05F6}" presName="rootComposite" presStyleCnt="0"/>
      <dgm:spPr/>
      <dgm:t>
        <a:bodyPr/>
        <a:lstStyle/>
        <a:p>
          <a:endParaRPr lang="ru-RU"/>
        </a:p>
      </dgm:t>
    </dgm:pt>
    <dgm:pt modelId="{E67C9F89-F7F6-4282-934B-79E4838B7940}" type="pres">
      <dgm:prSet presAssocID="{A616B5E9-6661-4DC3-95A6-59372BFD05F6}" presName="rootText" presStyleLbl="node1" presStyleIdx="0" presStyleCnt="3" custScaleX="147317" custScaleY="169896"/>
      <dgm:spPr/>
      <dgm:t>
        <a:bodyPr/>
        <a:lstStyle/>
        <a:p>
          <a:endParaRPr lang="ru-RU"/>
        </a:p>
      </dgm:t>
    </dgm:pt>
    <dgm:pt modelId="{48AA9281-EAC1-49BC-9E8A-F739D0A6486C}" type="pres">
      <dgm:prSet presAssocID="{A616B5E9-6661-4DC3-95A6-59372BFD05F6}" presName="rootConnector" presStyleLbl="node1" presStyleIdx="0" presStyleCnt="3"/>
      <dgm:spPr/>
      <dgm:t>
        <a:bodyPr/>
        <a:lstStyle/>
        <a:p>
          <a:endParaRPr lang="ru-RU"/>
        </a:p>
      </dgm:t>
    </dgm:pt>
    <dgm:pt modelId="{91AB880B-CD34-4690-B74A-1A034CBD906D}" type="pres">
      <dgm:prSet presAssocID="{A616B5E9-6661-4DC3-95A6-59372BFD05F6}" presName="childShape" presStyleCnt="0"/>
      <dgm:spPr/>
      <dgm:t>
        <a:bodyPr/>
        <a:lstStyle/>
        <a:p>
          <a:endParaRPr lang="ru-RU"/>
        </a:p>
      </dgm:t>
    </dgm:pt>
    <dgm:pt modelId="{C8818871-3369-436B-B08C-C98EC5F7C759}" type="pres">
      <dgm:prSet presAssocID="{2EE5676F-55FF-4A4B-99AE-2D5DB149AE4D}" presName="Name13" presStyleLbl="parChTrans1D2" presStyleIdx="0" presStyleCnt="4"/>
      <dgm:spPr/>
      <dgm:t>
        <a:bodyPr/>
        <a:lstStyle/>
        <a:p>
          <a:endParaRPr lang="ru-RU"/>
        </a:p>
      </dgm:t>
    </dgm:pt>
    <dgm:pt modelId="{15DA1ECE-EB0D-493F-ADBD-59B1696B2408}" type="pres">
      <dgm:prSet presAssocID="{38373C10-35F8-49F1-9DEE-F83D6B5B2965}" presName="childText" presStyleLbl="bgAcc1" presStyleIdx="0" presStyleCnt="4" custScaleX="144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45492-1094-49F3-9EFD-BCE8C779AC0C}" type="pres">
      <dgm:prSet presAssocID="{527C8457-4D51-46E0-8AB7-DD5708B34123}" presName="Name13" presStyleLbl="parChTrans1D2" presStyleIdx="1" presStyleCnt="4"/>
      <dgm:spPr/>
      <dgm:t>
        <a:bodyPr/>
        <a:lstStyle/>
        <a:p>
          <a:endParaRPr lang="ru-RU"/>
        </a:p>
      </dgm:t>
    </dgm:pt>
    <dgm:pt modelId="{8F09E1A2-E138-4F79-A2EE-4798B76CE56D}" type="pres">
      <dgm:prSet presAssocID="{28E6B31C-75B4-43AE-84B5-1640A27063F9}" presName="childText" presStyleLbl="bgAcc1" presStyleIdx="1" presStyleCnt="4" custScaleX="144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0ED193-D7DE-431B-94F9-2AB44011CFD0}" type="pres">
      <dgm:prSet presAssocID="{D18EA1B2-3B07-45E5-B37B-27D9CEF8248F}" presName="root" presStyleCnt="0"/>
      <dgm:spPr/>
      <dgm:t>
        <a:bodyPr/>
        <a:lstStyle/>
        <a:p>
          <a:endParaRPr lang="ru-RU"/>
        </a:p>
      </dgm:t>
    </dgm:pt>
    <dgm:pt modelId="{4884E8BE-F9BD-4431-B92B-1E300E95F4B7}" type="pres">
      <dgm:prSet presAssocID="{D18EA1B2-3B07-45E5-B37B-27D9CEF8248F}" presName="rootComposite" presStyleCnt="0"/>
      <dgm:spPr/>
      <dgm:t>
        <a:bodyPr/>
        <a:lstStyle/>
        <a:p>
          <a:endParaRPr lang="ru-RU"/>
        </a:p>
      </dgm:t>
    </dgm:pt>
    <dgm:pt modelId="{A21139F2-40A3-427B-B8C0-149E51B378D5}" type="pres">
      <dgm:prSet presAssocID="{D18EA1B2-3B07-45E5-B37B-27D9CEF8248F}" presName="rootText" presStyleLbl="node1" presStyleIdx="1" presStyleCnt="3" custScaleX="199006" custScaleY="169388"/>
      <dgm:spPr/>
      <dgm:t>
        <a:bodyPr/>
        <a:lstStyle/>
        <a:p>
          <a:endParaRPr lang="ru-RU"/>
        </a:p>
      </dgm:t>
    </dgm:pt>
    <dgm:pt modelId="{DBF43BB3-AFDA-417B-9E84-6204A85FB380}" type="pres">
      <dgm:prSet presAssocID="{D18EA1B2-3B07-45E5-B37B-27D9CEF8248F}" presName="rootConnector" presStyleLbl="node1" presStyleIdx="1" presStyleCnt="3"/>
      <dgm:spPr/>
      <dgm:t>
        <a:bodyPr/>
        <a:lstStyle/>
        <a:p>
          <a:endParaRPr lang="ru-RU"/>
        </a:p>
      </dgm:t>
    </dgm:pt>
    <dgm:pt modelId="{F3727A69-BBBF-4F15-BC1F-C8E575526366}" type="pres">
      <dgm:prSet presAssocID="{D18EA1B2-3B07-45E5-B37B-27D9CEF8248F}" presName="childShape" presStyleCnt="0"/>
      <dgm:spPr/>
      <dgm:t>
        <a:bodyPr/>
        <a:lstStyle/>
        <a:p>
          <a:endParaRPr lang="ru-RU"/>
        </a:p>
      </dgm:t>
    </dgm:pt>
    <dgm:pt modelId="{42142D99-FA2C-4507-9788-1DE1197FFC60}" type="pres">
      <dgm:prSet presAssocID="{CD8AFFC5-98B3-477F-96E1-0DD840F9BF38}" presName="Name13" presStyleLbl="parChTrans1D2" presStyleIdx="2" presStyleCnt="4"/>
      <dgm:spPr/>
      <dgm:t>
        <a:bodyPr/>
        <a:lstStyle/>
        <a:p>
          <a:endParaRPr lang="ru-RU"/>
        </a:p>
      </dgm:t>
    </dgm:pt>
    <dgm:pt modelId="{CC88EFCB-CB7F-4541-817D-DF4C6097C1DD}" type="pres">
      <dgm:prSet presAssocID="{CB1041B3-ABA9-4258-B16B-B67889A187A7}" presName="childText" presStyleLbl="bgAcc1" presStyleIdx="2" presStyleCnt="4" custScaleX="177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76D13-6CAE-473A-9AD9-9B010011B210}" type="pres">
      <dgm:prSet presAssocID="{8F4AEC2C-B4E0-4984-B1EA-DF33B5C4D464}" presName="Name13" presStyleLbl="parChTrans1D2" presStyleIdx="3" presStyleCnt="4"/>
      <dgm:spPr/>
      <dgm:t>
        <a:bodyPr/>
        <a:lstStyle/>
        <a:p>
          <a:endParaRPr lang="ru-RU"/>
        </a:p>
      </dgm:t>
    </dgm:pt>
    <dgm:pt modelId="{A41F7F6E-CED0-4DFB-9CFD-E056605F61A6}" type="pres">
      <dgm:prSet presAssocID="{DD89F5BC-BBAE-499A-AF24-531ADA2B2509}" presName="childText" presStyleLbl="bgAcc1" presStyleIdx="3" presStyleCnt="4" custScaleX="178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2F815-28A7-4C5E-95B1-7B5DDDE1EAF0}" type="pres">
      <dgm:prSet presAssocID="{D526FC61-7645-412E-9D16-FC7DEA4BD2B3}" presName="root" presStyleCnt="0"/>
      <dgm:spPr/>
      <dgm:t>
        <a:bodyPr/>
        <a:lstStyle/>
        <a:p>
          <a:endParaRPr lang="ru-RU"/>
        </a:p>
      </dgm:t>
    </dgm:pt>
    <dgm:pt modelId="{66425883-5AF7-472F-8EE6-C02EA281B0D4}" type="pres">
      <dgm:prSet presAssocID="{D526FC61-7645-412E-9D16-FC7DEA4BD2B3}" presName="rootComposite" presStyleCnt="0"/>
      <dgm:spPr/>
      <dgm:t>
        <a:bodyPr/>
        <a:lstStyle/>
        <a:p>
          <a:endParaRPr lang="ru-RU"/>
        </a:p>
      </dgm:t>
    </dgm:pt>
    <dgm:pt modelId="{B22DF2FC-8EA5-4D50-A2C1-68B458966E70}" type="pres">
      <dgm:prSet presAssocID="{D526FC61-7645-412E-9D16-FC7DEA4BD2B3}" presName="rootText" presStyleLbl="node1" presStyleIdx="2" presStyleCnt="3" custScaleX="126225" custScaleY="117780" custLinFactY="100000" custLinFactNeighborX="-46961" custLinFactNeighborY="144897"/>
      <dgm:spPr/>
      <dgm:t>
        <a:bodyPr/>
        <a:lstStyle/>
        <a:p>
          <a:endParaRPr lang="ru-RU"/>
        </a:p>
      </dgm:t>
    </dgm:pt>
    <dgm:pt modelId="{E54CF65B-C4D8-4288-B09E-5888DDB46111}" type="pres">
      <dgm:prSet presAssocID="{D526FC61-7645-412E-9D16-FC7DEA4BD2B3}" presName="rootConnector" presStyleLbl="node1" presStyleIdx="2" presStyleCnt="3"/>
      <dgm:spPr/>
      <dgm:t>
        <a:bodyPr/>
        <a:lstStyle/>
        <a:p>
          <a:endParaRPr lang="ru-RU"/>
        </a:p>
      </dgm:t>
    </dgm:pt>
    <dgm:pt modelId="{1FF00C36-45ED-4506-BDED-9057BC26133E}" type="pres">
      <dgm:prSet presAssocID="{D526FC61-7645-412E-9D16-FC7DEA4BD2B3}" presName="childShape" presStyleCnt="0"/>
      <dgm:spPr/>
      <dgm:t>
        <a:bodyPr/>
        <a:lstStyle/>
        <a:p>
          <a:endParaRPr lang="ru-RU"/>
        </a:p>
      </dgm:t>
    </dgm:pt>
  </dgm:ptLst>
  <dgm:cxnLst>
    <dgm:cxn modelId="{8F638216-B8F8-4E98-B313-A572150C881E}" type="presOf" srcId="{2EE5676F-55FF-4A4B-99AE-2D5DB149AE4D}" destId="{C8818871-3369-436B-B08C-C98EC5F7C759}" srcOrd="0" destOrd="0" presId="urn:microsoft.com/office/officeart/2005/8/layout/hierarchy3"/>
    <dgm:cxn modelId="{59F542DA-416D-464F-9A4F-225292B37E49}" type="presOf" srcId="{2A0103AB-E2DB-4143-BEEB-A2C5CE3C83D2}" destId="{3422E684-BDD0-421C-AD22-78D3B5284707}" srcOrd="0" destOrd="0" presId="urn:microsoft.com/office/officeart/2005/8/layout/hierarchy3"/>
    <dgm:cxn modelId="{37E59C48-B8A5-4392-857C-28D7DF10C8C3}" srcId="{A616B5E9-6661-4DC3-95A6-59372BFD05F6}" destId="{28E6B31C-75B4-43AE-84B5-1640A27063F9}" srcOrd="1" destOrd="0" parTransId="{527C8457-4D51-46E0-8AB7-DD5708B34123}" sibTransId="{AF5C45D6-6A80-4D9B-B48F-8C9A8FC78524}"/>
    <dgm:cxn modelId="{86D530B7-5E6C-4138-8BD6-5D25232BEE86}" type="presOf" srcId="{8F4AEC2C-B4E0-4984-B1EA-DF33B5C4D464}" destId="{DAF76D13-6CAE-473A-9AD9-9B010011B210}" srcOrd="0" destOrd="0" presId="urn:microsoft.com/office/officeart/2005/8/layout/hierarchy3"/>
    <dgm:cxn modelId="{416A18D6-71F2-4914-8AB8-3B235FBC7903}" type="presOf" srcId="{A616B5E9-6661-4DC3-95A6-59372BFD05F6}" destId="{48AA9281-EAC1-49BC-9E8A-F739D0A6486C}" srcOrd="1" destOrd="0" presId="urn:microsoft.com/office/officeart/2005/8/layout/hierarchy3"/>
    <dgm:cxn modelId="{3A29D974-8EC7-441C-8EB7-94167401CA2B}" type="presOf" srcId="{D18EA1B2-3B07-45E5-B37B-27D9CEF8248F}" destId="{A21139F2-40A3-427B-B8C0-149E51B378D5}" srcOrd="0" destOrd="0" presId="urn:microsoft.com/office/officeart/2005/8/layout/hierarchy3"/>
    <dgm:cxn modelId="{93C76CAC-108B-4FC9-9E66-481E8AEEC72C}" srcId="{2A0103AB-E2DB-4143-BEEB-A2C5CE3C83D2}" destId="{D18EA1B2-3B07-45E5-B37B-27D9CEF8248F}" srcOrd="1" destOrd="0" parTransId="{CE7633E5-1DC5-4188-AA87-B88AFF1F0575}" sibTransId="{766CBCD5-7A90-490E-B213-219E3C00E674}"/>
    <dgm:cxn modelId="{C15004CC-8CED-465A-B387-2FC5B1272FB0}" type="presOf" srcId="{D18EA1B2-3B07-45E5-B37B-27D9CEF8248F}" destId="{DBF43BB3-AFDA-417B-9E84-6204A85FB380}" srcOrd="1" destOrd="0" presId="urn:microsoft.com/office/officeart/2005/8/layout/hierarchy3"/>
    <dgm:cxn modelId="{FA379FFD-D03C-4855-84A8-0F371883ABC8}" type="presOf" srcId="{D526FC61-7645-412E-9D16-FC7DEA4BD2B3}" destId="{E54CF65B-C4D8-4288-B09E-5888DDB46111}" srcOrd="1" destOrd="0" presId="urn:microsoft.com/office/officeart/2005/8/layout/hierarchy3"/>
    <dgm:cxn modelId="{A372A1D0-F4BE-4614-BC58-098051D452E0}" type="presOf" srcId="{CD8AFFC5-98B3-477F-96E1-0DD840F9BF38}" destId="{42142D99-FA2C-4507-9788-1DE1197FFC60}" srcOrd="0" destOrd="0" presId="urn:microsoft.com/office/officeart/2005/8/layout/hierarchy3"/>
    <dgm:cxn modelId="{E9F06461-FC5A-4575-9657-2F93E6347699}" srcId="{2A0103AB-E2DB-4143-BEEB-A2C5CE3C83D2}" destId="{D526FC61-7645-412E-9D16-FC7DEA4BD2B3}" srcOrd="2" destOrd="0" parTransId="{F479EB7F-0BCD-4368-9D8C-850A7388C33E}" sibTransId="{8F5D47C8-8A3A-47F2-8118-BC86A213AF6D}"/>
    <dgm:cxn modelId="{DC9EF83B-02F9-4064-ADB1-D5F9EC732A99}" srcId="{D18EA1B2-3B07-45E5-B37B-27D9CEF8248F}" destId="{CB1041B3-ABA9-4258-B16B-B67889A187A7}" srcOrd="0" destOrd="0" parTransId="{CD8AFFC5-98B3-477F-96E1-0DD840F9BF38}" sibTransId="{49434F0E-723C-4770-9C32-7C316848686E}"/>
    <dgm:cxn modelId="{D256DD23-9D57-4544-A700-8EAE3CE6BFE4}" type="presOf" srcId="{28E6B31C-75B4-43AE-84B5-1640A27063F9}" destId="{8F09E1A2-E138-4F79-A2EE-4798B76CE56D}" srcOrd="0" destOrd="0" presId="urn:microsoft.com/office/officeart/2005/8/layout/hierarchy3"/>
    <dgm:cxn modelId="{9B0EBA7D-EFBA-474B-A63B-601242DA5A1E}" srcId="{D18EA1B2-3B07-45E5-B37B-27D9CEF8248F}" destId="{DD89F5BC-BBAE-499A-AF24-531ADA2B2509}" srcOrd="1" destOrd="0" parTransId="{8F4AEC2C-B4E0-4984-B1EA-DF33B5C4D464}" sibTransId="{0BAEC4F3-6296-441C-82E3-98E653055E66}"/>
    <dgm:cxn modelId="{C0466B08-BA4A-4191-B15B-9B48359EDF35}" srcId="{2A0103AB-E2DB-4143-BEEB-A2C5CE3C83D2}" destId="{A616B5E9-6661-4DC3-95A6-59372BFD05F6}" srcOrd="0" destOrd="0" parTransId="{4ADD33DD-C4C6-4D9E-8493-2323496C8CC0}" sibTransId="{8221E157-9981-4B88-9A6A-8FDF339A7E06}"/>
    <dgm:cxn modelId="{93EAA9F7-3A0E-4FCC-897D-DD9C137C3072}" type="presOf" srcId="{D526FC61-7645-412E-9D16-FC7DEA4BD2B3}" destId="{B22DF2FC-8EA5-4D50-A2C1-68B458966E70}" srcOrd="0" destOrd="0" presId="urn:microsoft.com/office/officeart/2005/8/layout/hierarchy3"/>
    <dgm:cxn modelId="{59823878-5003-47F7-A999-0A521B67EE31}" type="presOf" srcId="{527C8457-4D51-46E0-8AB7-DD5708B34123}" destId="{4B845492-1094-49F3-9EFD-BCE8C779AC0C}" srcOrd="0" destOrd="0" presId="urn:microsoft.com/office/officeart/2005/8/layout/hierarchy3"/>
    <dgm:cxn modelId="{65FC9A63-160A-479B-9CFA-88EB1662827C}" srcId="{A616B5E9-6661-4DC3-95A6-59372BFD05F6}" destId="{38373C10-35F8-49F1-9DEE-F83D6B5B2965}" srcOrd="0" destOrd="0" parTransId="{2EE5676F-55FF-4A4B-99AE-2D5DB149AE4D}" sibTransId="{CA500019-916C-4B04-9601-BA5DF5626417}"/>
    <dgm:cxn modelId="{FFC89D48-5E24-4CEA-ACB8-7A57948F2452}" type="presOf" srcId="{A616B5E9-6661-4DC3-95A6-59372BFD05F6}" destId="{E67C9F89-F7F6-4282-934B-79E4838B7940}" srcOrd="0" destOrd="0" presId="urn:microsoft.com/office/officeart/2005/8/layout/hierarchy3"/>
    <dgm:cxn modelId="{22E6EA77-F727-4041-9EC7-0DE05897FE0D}" type="presOf" srcId="{38373C10-35F8-49F1-9DEE-F83D6B5B2965}" destId="{15DA1ECE-EB0D-493F-ADBD-59B1696B2408}" srcOrd="0" destOrd="0" presId="urn:microsoft.com/office/officeart/2005/8/layout/hierarchy3"/>
    <dgm:cxn modelId="{30776495-0F95-4C60-B4FE-8A9AD97CDA9E}" type="presOf" srcId="{DD89F5BC-BBAE-499A-AF24-531ADA2B2509}" destId="{A41F7F6E-CED0-4DFB-9CFD-E056605F61A6}" srcOrd="0" destOrd="0" presId="urn:microsoft.com/office/officeart/2005/8/layout/hierarchy3"/>
    <dgm:cxn modelId="{A95784E6-4EF0-4194-B222-5E1D474D4AD5}" type="presOf" srcId="{CB1041B3-ABA9-4258-B16B-B67889A187A7}" destId="{CC88EFCB-CB7F-4541-817D-DF4C6097C1DD}" srcOrd="0" destOrd="0" presId="urn:microsoft.com/office/officeart/2005/8/layout/hierarchy3"/>
    <dgm:cxn modelId="{9BE39919-A75D-486A-9663-46AA63CA85B3}" type="presParOf" srcId="{3422E684-BDD0-421C-AD22-78D3B5284707}" destId="{E65B29FB-F73F-4E2C-805F-2B3FAAF4FCB2}" srcOrd="0" destOrd="0" presId="urn:microsoft.com/office/officeart/2005/8/layout/hierarchy3"/>
    <dgm:cxn modelId="{619BA454-3F17-4DD4-92EA-57ED5395E535}" type="presParOf" srcId="{E65B29FB-F73F-4E2C-805F-2B3FAAF4FCB2}" destId="{E94885E2-5EC5-4F83-95B9-2EA42BCE4410}" srcOrd="0" destOrd="0" presId="urn:microsoft.com/office/officeart/2005/8/layout/hierarchy3"/>
    <dgm:cxn modelId="{0B5FBA70-7FE0-4F89-8D38-07C1E33690AC}" type="presParOf" srcId="{E94885E2-5EC5-4F83-95B9-2EA42BCE4410}" destId="{E67C9F89-F7F6-4282-934B-79E4838B7940}" srcOrd="0" destOrd="0" presId="urn:microsoft.com/office/officeart/2005/8/layout/hierarchy3"/>
    <dgm:cxn modelId="{AFAADB7D-ECE5-4C16-AD7F-36F8602FEDC7}" type="presParOf" srcId="{E94885E2-5EC5-4F83-95B9-2EA42BCE4410}" destId="{48AA9281-EAC1-49BC-9E8A-F739D0A6486C}" srcOrd="1" destOrd="0" presId="urn:microsoft.com/office/officeart/2005/8/layout/hierarchy3"/>
    <dgm:cxn modelId="{CD5257B2-2EEC-488B-9D27-1BAEA0077501}" type="presParOf" srcId="{E65B29FB-F73F-4E2C-805F-2B3FAAF4FCB2}" destId="{91AB880B-CD34-4690-B74A-1A034CBD906D}" srcOrd="1" destOrd="0" presId="urn:microsoft.com/office/officeart/2005/8/layout/hierarchy3"/>
    <dgm:cxn modelId="{4E060DF3-2167-485A-B184-7A9B585DD1D2}" type="presParOf" srcId="{91AB880B-CD34-4690-B74A-1A034CBD906D}" destId="{C8818871-3369-436B-B08C-C98EC5F7C759}" srcOrd="0" destOrd="0" presId="urn:microsoft.com/office/officeart/2005/8/layout/hierarchy3"/>
    <dgm:cxn modelId="{E6235977-86A4-40A7-8A6A-4AAB844E2F90}" type="presParOf" srcId="{91AB880B-CD34-4690-B74A-1A034CBD906D}" destId="{15DA1ECE-EB0D-493F-ADBD-59B1696B2408}" srcOrd="1" destOrd="0" presId="urn:microsoft.com/office/officeart/2005/8/layout/hierarchy3"/>
    <dgm:cxn modelId="{06481F2E-342F-476C-829D-DE77D4523505}" type="presParOf" srcId="{91AB880B-CD34-4690-B74A-1A034CBD906D}" destId="{4B845492-1094-49F3-9EFD-BCE8C779AC0C}" srcOrd="2" destOrd="0" presId="urn:microsoft.com/office/officeart/2005/8/layout/hierarchy3"/>
    <dgm:cxn modelId="{0986A1F3-6DCE-4A17-A321-04FF73028E5F}" type="presParOf" srcId="{91AB880B-CD34-4690-B74A-1A034CBD906D}" destId="{8F09E1A2-E138-4F79-A2EE-4798B76CE56D}" srcOrd="3" destOrd="0" presId="urn:microsoft.com/office/officeart/2005/8/layout/hierarchy3"/>
    <dgm:cxn modelId="{C31344F2-5367-4063-9CEC-19899FA30F21}" type="presParOf" srcId="{3422E684-BDD0-421C-AD22-78D3B5284707}" destId="{6A0ED193-D7DE-431B-94F9-2AB44011CFD0}" srcOrd="1" destOrd="0" presId="urn:microsoft.com/office/officeart/2005/8/layout/hierarchy3"/>
    <dgm:cxn modelId="{B1EA2750-15F2-4EA1-91F2-9C2723CB19B2}" type="presParOf" srcId="{6A0ED193-D7DE-431B-94F9-2AB44011CFD0}" destId="{4884E8BE-F9BD-4431-B92B-1E300E95F4B7}" srcOrd="0" destOrd="0" presId="urn:microsoft.com/office/officeart/2005/8/layout/hierarchy3"/>
    <dgm:cxn modelId="{B51171A8-F5AB-43AF-9A38-5086DE3A2CCA}" type="presParOf" srcId="{4884E8BE-F9BD-4431-B92B-1E300E95F4B7}" destId="{A21139F2-40A3-427B-B8C0-149E51B378D5}" srcOrd="0" destOrd="0" presId="urn:microsoft.com/office/officeart/2005/8/layout/hierarchy3"/>
    <dgm:cxn modelId="{6A8093B1-BFCC-4866-A1D7-87294E6E4531}" type="presParOf" srcId="{4884E8BE-F9BD-4431-B92B-1E300E95F4B7}" destId="{DBF43BB3-AFDA-417B-9E84-6204A85FB380}" srcOrd="1" destOrd="0" presId="urn:microsoft.com/office/officeart/2005/8/layout/hierarchy3"/>
    <dgm:cxn modelId="{DD0C2583-8DE1-4C39-8DE2-9CB177E08590}" type="presParOf" srcId="{6A0ED193-D7DE-431B-94F9-2AB44011CFD0}" destId="{F3727A69-BBBF-4F15-BC1F-C8E575526366}" srcOrd="1" destOrd="0" presId="urn:microsoft.com/office/officeart/2005/8/layout/hierarchy3"/>
    <dgm:cxn modelId="{D5EAC22D-DD74-417A-A92B-E80C753F0CE2}" type="presParOf" srcId="{F3727A69-BBBF-4F15-BC1F-C8E575526366}" destId="{42142D99-FA2C-4507-9788-1DE1197FFC60}" srcOrd="0" destOrd="0" presId="urn:microsoft.com/office/officeart/2005/8/layout/hierarchy3"/>
    <dgm:cxn modelId="{C787F910-5913-4178-97DE-B4F3E98237D7}" type="presParOf" srcId="{F3727A69-BBBF-4F15-BC1F-C8E575526366}" destId="{CC88EFCB-CB7F-4541-817D-DF4C6097C1DD}" srcOrd="1" destOrd="0" presId="urn:microsoft.com/office/officeart/2005/8/layout/hierarchy3"/>
    <dgm:cxn modelId="{DC54F77E-35CA-41D5-8EE8-C66DDF78CE13}" type="presParOf" srcId="{F3727A69-BBBF-4F15-BC1F-C8E575526366}" destId="{DAF76D13-6CAE-473A-9AD9-9B010011B210}" srcOrd="2" destOrd="0" presId="urn:microsoft.com/office/officeart/2005/8/layout/hierarchy3"/>
    <dgm:cxn modelId="{1A6BC160-3D18-4EF3-B573-003C5C82D44A}" type="presParOf" srcId="{F3727A69-BBBF-4F15-BC1F-C8E575526366}" destId="{A41F7F6E-CED0-4DFB-9CFD-E056605F61A6}" srcOrd="3" destOrd="0" presId="urn:microsoft.com/office/officeart/2005/8/layout/hierarchy3"/>
    <dgm:cxn modelId="{ADBECF99-8C79-4009-9A26-F71D2218EC9F}" type="presParOf" srcId="{3422E684-BDD0-421C-AD22-78D3B5284707}" destId="{6F32F815-28A7-4C5E-95B1-7B5DDDE1EAF0}" srcOrd="2" destOrd="0" presId="urn:microsoft.com/office/officeart/2005/8/layout/hierarchy3"/>
    <dgm:cxn modelId="{2CA87F50-EE0D-42D1-B066-B0E60A1234A7}" type="presParOf" srcId="{6F32F815-28A7-4C5E-95B1-7B5DDDE1EAF0}" destId="{66425883-5AF7-472F-8EE6-C02EA281B0D4}" srcOrd="0" destOrd="0" presId="urn:microsoft.com/office/officeart/2005/8/layout/hierarchy3"/>
    <dgm:cxn modelId="{255DEBB6-7E60-4C24-A024-CB96C0F3A77F}" type="presParOf" srcId="{66425883-5AF7-472F-8EE6-C02EA281B0D4}" destId="{B22DF2FC-8EA5-4D50-A2C1-68B458966E70}" srcOrd="0" destOrd="0" presId="urn:microsoft.com/office/officeart/2005/8/layout/hierarchy3"/>
    <dgm:cxn modelId="{78DEFE9F-643B-4EB1-B9A1-A2C2B5BC8FDF}" type="presParOf" srcId="{66425883-5AF7-472F-8EE6-C02EA281B0D4}" destId="{E54CF65B-C4D8-4288-B09E-5888DDB46111}" srcOrd="1" destOrd="0" presId="urn:microsoft.com/office/officeart/2005/8/layout/hierarchy3"/>
    <dgm:cxn modelId="{FE18B66F-8E36-4C0A-90ED-691A07AD94EA}" type="presParOf" srcId="{6F32F815-28A7-4C5E-95B1-7B5DDDE1EAF0}" destId="{1FF00C36-45ED-4506-BDED-9057BC26133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8AB74-EF10-4940-B081-7EF40618A49D}">
      <dsp:nvSpPr>
        <dsp:cNvPr id="0" name=""/>
        <dsp:cNvSpPr/>
      </dsp:nvSpPr>
      <dsp:spPr>
        <a:xfrm rot="10800000">
          <a:off x="873174" y="1064"/>
          <a:ext cx="6510304" cy="109172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1422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Обеспечение права граждан на доступ к информации о деятельности школы</a:t>
          </a:r>
          <a:endParaRPr lang="ru-RU" sz="2800" b="1" kern="1200" dirty="0">
            <a:solidFill>
              <a:schemeClr val="tx1"/>
            </a:solidFill>
          </a:endParaRPr>
        </a:p>
      </dsp:txBody>
      <dsp:txXfrm rot="10800000">
        <a:off x="1146106" y="1064"/>
        <a:ext cx="6237372" cy="1091727"/>
      </dsp:txXfrm>
    </dsp:sp>
    <dsp:sp modelId="{6235BDD4-67E6-4E0E-98F6-8FBE386A7843}">
      <dsp:nvSpPr>
        <dsp:cNvPr id="0" name=""/>
        <dsp:cNvSpPr/>
      </dsp:nvSpPr>
      <dsp:spPr>
        <a:xfrm>
          <a:off x="0" y="900"/>
          <a:ext cx="1091727" cy="109172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44E3A52-DB72-4240-A0AE-712F0D0EA6EC}">
      <dsp:nvSpPr>
        <dsp:cNvPr id="0" name=""/>
        <dsp:cNvSpPr/>
      </dsp:nvSpPr>
      <dsp:spPr>
        <a:xfrm rot="10800000">
          <a:off x="742012" y="1418681"/>
          <a:ext cx="6745575" cy="109172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1422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Обеспечение открытости деятельности ОУ</a:t>
          </a:r>
          <a:endParaRPr lang="ru-RU" sz="3200" kern="1200" dirty="0"/>
        </a:p>
      </dsp:txBody>
      <dsp:txXfrm rot="10800000">
        <a:off x="1014944" y="1418681"/>
        <a:ext cx="6472643" cy="1091727"/>
      </dsp:txXfrm>
    </dsp:sp>
    <dsp:sp modelId="{D9E7E840-E23B-4BA8-B4A1-04DE64F2C454}">
      <dsp:nvSpPr>
        <dsp:cNvPr id="0" name=""/>
        <dsp:cNvSpPr/>
      </dsp:nvSpPr>
      <dsp:spPr>
        <a:xfrm>
          <a:off x="0" y="1378898"/>
          <a:ext cx="1091727" cy="109172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DF946C5-15C8-45AE-9585-71E2150E2793}">
      <dsp:nvSpPr>
        <dsp:cNvPr id="0" name=""/>
        <dsp:cNvSpPr/>
      </dsp:nvSpPr>
      <dsp:spPr>
        <a:xfrm rot="10800000">
          <a:off x="916846" y="2825795"/>
          <a:ext cx="6506364" cy="1091727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1422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Работа с педагогами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10800000">
        <a:off x="1189778" y="2825795"/>
        <a:ext cx="6233432" cy="1091727"/>
      </dsp:txXfrm>
    </dsp:sp>
    <dsp:sp modelId="{7CE8149A-F9E6-4458-A1FE-9AE3F98C0E5D}">
      <dsp:nvSpPr>
        <dsp:cNvPr id="0" name=""/>
        <dsp:cNvSpPr/>
      </dsp:nvSpPr>
      <dsp:spPr>
        <a:xfrm>
          <a:off x="0" y="2825795"/>
          <a:ext cx="1091727" cy="109172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5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5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5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C9F89-F7F6-4282-934B-79E4838B7940}">
      <dsp:nvSpPr>
        <dsp:cNvPr id="0" name=""/>
        <dsp:cNvSpPr/>
      </dsp:nvSpPr>
      <dsp:spPr>
        <a:xfrm>
          <a:off x="4469" y="205950"/>
          <a:ext cx="2317572" cy="1336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Начальное образование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3611" y="245092"/>
        <a:ext cx="2239288" cy="1258107"/>
      </dsp:txXfrm>
    </dsp:sp>
    <dsp:sp modelId="{C8818871-3369-436B-B08C-C98EC5F7C759}">
      <dsp:nvSpPr>
        <dsp:cNvPr id="0" name=""/>
        <dsp:cNvSpPr/>
      </dsp:nvSpPr>
      <dsp:spPr>
        <a:xfrm>
          <a:off x="236226" y="1542341"/>
          <a:ext cx="231757" cy="589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945"/>
              </a:lnTo>
              <a:lnTo>
                <a:pt x="231757" y="5899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DA1ECE-EB0D-493F-ADBD-59B1696B2408}">
      <dsp:nvSpPr>
        <dsp:cNvPr id="0" name=""/>
        <dsp:cNvSpPr/>
      </dsp:nvSpPr>
      <dsp:spPr>
        <a:xfrm>
          <a:off x="467984" y="1738990"/>
          <a:ext cx="1814841" cy="786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6">
                  <a:lumMod val="75000"/>
                </a:schemeClr>
              </a:solidFill>
            </a:rPr>
            <a:t>«Литературное чтение»</a:t>
          </a:r>
          <a:endParaRPr lang="ru-RU" sz="18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491023" y="1762029"/>
        <a:ext cx="1768763" cy="740515"/>
      </dsp:txXfrm>
    </dsp:sp>
    <dsp:sp modelId="{4B845492-1094-49F3-9EFD-BCE8C779AC0C}">
      <dsp:nvSpPr>
        <dsp:cNvPr id="0" name=""/>
        <dsp:cNvSpPr/>
      </dsp:nvSpPr>
      <dsp:spPr>
        <a:xfrm>
          <a:off x="236226" y="1542341"/>
          <a:ext cx="231757" cy="1573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187"/>
              </a:lnTo>
              <a:lnTo>
                <a:pt x="231757" y="1573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9E1A2-E138-4F79-A2EE-4798B76CE56D}">
      <dsp:nvSpPr>
        <dsp:cNvPr id="0" name=""/>
        <dsp:cNvSpPr/>
      </dsp:nvSpPr>
      <dsp:spPr>
        <a:xfrm>
          <a:off x="467984" y="2722232"/>
          <a:ext cx="1814841" cy="786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5">
                  <a:lumMod val="50000"/>
                </a:schemeClr>
              </a:solidFill>
            </a:rPr>
            <a:t>«Окружающий мир»</a:t>
          </a:r>
          <a:endParaRPr lang="ru-RU" sz="18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491023" y="2745271"/>
        <a:ext cx="1768763" cy="740515"/>
      </dsp:txXfrm>
    </dsp:sp>
    <dsp:sp modelId="{A21139F2-40A3-427B-B8C0-149E51B378D5}">
      <dsp:nvSpPr>
        <dsp:cNvPr id="0" name=""/>
        <dsp:cNvSpPr/>
      </dsp:nvSpPr>
      <dsp:spPr>
        <a:xfrm>
          <a:off x="2715339" y="205950"/>
          <a:ext cx="3130737" cy="1332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Основное и Среднее полное образование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2754364" y="244975"/>
        <a:ext cx="3052687" cy="1254345"/>
      </dsp:txXfrm>
    </dsp:sp>
    <dsp:sp modelId="{42142D99-FA2C-4507-9788-1DE1197FFC60}">
      <dsp:nvSpPr>
        <dsp:cNvPr id="0" name=""/>
        <dsp:cNvSpPr/>
      </dsp:nvSpPr>
      <dsp:spPr>
        <a:xfrm>
          <a:off x="3028413" y="1538346"/>
          <a:ext cx="313073" cy="589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9945"/>
              </a:lnTo>
              <a:lnTo>
                <a:pt x="313073" y="5899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88EFCB-CB7F-4541-817D-DF4C6097C1DD}">
      <dsp:nvSpPr>
        <dsp:cNvPr id="0" name=""/>
        <dsp:cNvSpPr/>
      </dsp:nvSpPr>
      <dsp:spPr>
        <a:xfrm>
          <a:off x="3341487" y="1734994"/>
          <a:ext cx="2235801" cy="786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«История»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3364526" y="1758033"/>
        <a:ext cx="2189723" cy="740515"/>
      </dsp:txXfrm>
    </dsp:sp>
    <dsp:sp modelId="{DAF76D13-6CAE-473A-9AD9-9B010011B210}">
      <dsp:nvSpPr>
        <dsp:cNvPr id="0" name=""/>
        <dsp:cNvSpPr/>
      </dsp:nvSpPr>
      <dsp:spPr>
        <a:xfrm>
          <a:off x="3028413" y="1538346"/>
          <a:ext cx="313073" cy="1573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3187"/>
              </a:lnTo>
              <a:lnTo>
                <a:pt x="313073" y="15731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1F7F6E-CED0-4DFB-9CFD-E056605F61A6}">
      <dsp:nvSpPr>
        <dsp:cNvPr id="0" name=""/>
        <dsp:cNvSpPr/>
      </dsp:nvSpPr>
      <dsp:spPr>
        <a:xfrm>
          <a:off x="3341487" y="2718236"/>
          <a:ext cx="2249872" cy="786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75000"/>
                </a:schemeClr>
              </a:solidFill>
            </a:rPr>
            <a:t>«Обществознание»</a:t>
          </a:r>
          <a:endParaRPr lang="ru-RU" sz="1800" b="1" kern="1200" dirty="0">
            <a:solidFill>
              <a:schemeClr val="accent3">
                <a:lumMod val="75000"/>
              </a:schemeClr>
            </a:solidFill>
          </a:endParaRPr>
        </a:p>
      </dsp:txBody>
      <dsp:txXfrm>
        <a:off x="3364526" y="2741275"/>
        <a:ext cx="2203794" cy="740515"/>
      </dsp:txXfrm>
    </dsp:sp>
    <dsp:sp modelId="{B22DF2FC-8EA5-4D50-A2C1-68B458966E70}">
      <dsp:nvSpPr>
        <dsp:cNvPr id="0" name=""/>
        <dsp:cNvSpPr/>
      </dsp:nvSpPr>
      <dsp:spPr>
        <a:xfrm>
          <a:off x="5500589" y="2132295"/>
          <a:ext cx="1985756" cy="926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rgbClr val="002060"/>
              </a:solidFill>
            </a:rPr>
            <a:t>«</a:t>
          </a:r>
          <a:r>
            <a:rPr lang="ru-RU" sz="2200" b="1" kern="1200" dirty="0" smtClean="0">
              <a:solidFill>
                <a:srgbClr val="002060"/>
              </a:solidFill>
            </a:rPr>
            <a:t>Литература»</a:t>
          </a:r>
          <a:endParaRPr lang="ru-RU" sz="2200" b="1" kern="1200" dirty="0">
            <a:solidFill>
              <a:srgbClr val="002060"/>
            </a:solidFill>
          </a:endParaRPr>
        </a:p>
      </dsp:txBody>
      <dsp:txXfrm>
        <a:off x="5527724" y="2159430"/>
        <a:ext cx="1931486" cy="872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BED3B-485F-49E8-A527-824D0B864DB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E9B0F-1D4E-404E-AA80-BE08FDB9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0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E9B0F-1D4E-404E-AA80-BE08FDB98136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6EA6D73-AD5B-41C4-A37F-65CA98BC6C15}" type="datetimeFigureOut">
              <a:rPr lang="ru-RU" smtClean="0"/>
              <a:t>19.12.2018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E8FF79D-73F1-4EB3-BDEC-865FE428B53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428868"/>
            <a:ext cx="8229600" cy="171451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МБОУ "</a:t>
            </a:r>
            <a:r>
              <a:rPr lang="ru-RU" sz="3600" dirty="0" err="1" smtClean="0"/>
              <a:t>Челядиновская</a:t>
            </a:r>
            <a:r>
              <a:rPr lang="ru-RU" sz="3600" dirty="0" smtClean="0"/>
              <a:t> ООШ"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4286256"/>
            <a:ext cx="8858312" cy="2286016"/>
          </a:xfrm>
        </p:spPr>
        <p:txBody>
          <a:bodyPr/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r>
              <a:rPr lang="ru-RU" sz="4400" dirty="0" smtClean="0">
                <a:solidFill>
                  <a:srgbClr val="FFFF00"/>
                </a:solidFill>
              </a:rPr>
              <a:t>«О принимаемых мерах по борьбе </a:t>
            </a:r>
            <a:r>
              <a:rPr lang="ru-RU" sz="4400" smtClean="0">
                <a:solidFill>
                  <a:srgbClr val="FFFF00"/>
                </a:solidFill>
              </a:rPr>
              <a:t>с коррупцией»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1331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404664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35795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Формирование </a:t>
            </a:r>
            <a:r>
              <a:rPr lang="ru-RU" sz="2800" dirty="0" err="1" smtClean="0"/>
              <a:t>антикоррупционного</a:t>
            </a:r>
            <a:r>
              <a:rPr lang="ru-RU" sz="2800" dirty="0" smtClean="0"/>
              <a:t> мировоззрения у обучающихся в рамках реализации образовательных программ</a:t>
            </a:r>
            <a:endParaRPr lang="ru-RU" sz="2800" dirty="0"/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  <p:graphicFrame>
        <p:nvGraphicFramePr>
          <p:cNvPr id="5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7238374"/>
              </p:ext>
            </p:extLst>
          </p:nvPr>
        </p:nvGraphicFramePr>
        <p:xfrm>
          <a:off x="457200" y="2857495"/>
          <a:ext cx="8229600" cy="3714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590075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Лев Николаевич                      Толстой: </a:t>
            </a:r>
            <a:endParaRPr lang="ru-RU" dirty="0"/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3089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«Всё нравственное воспитание детей сводится к доброму примеру. Живите хорошо или хоть старайтесь жить хорошо, и вы по мере вашего успеха в хорошей жизни хорошо воспитаете детей.»</a:t>
            </a:r>
            <a:endParaRPr lang="ru-RU" sz="32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2" descr="http://allpainters.ru/img/stories/paint/repin/portret-tolst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173" y="0"/>
            <a:ext cx="1928827" cy="26146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5972188" cy="3297238"/>
          </a:xfrm>
        </p:spPr>
        <p:txBody>
          <a:bodyPr>
            <a:normAutofit fontScale="90000"/>
          </a:bodyPr>
          <a:lstStyle/>
          <a:p>
            <a:r>
              <a:rPr lang="ru-RU" altLang="ru-RU" sz="4400" dirty="0" smtClean="0"/>
              <a:t>Статья 13</a:t>
            </a:r>
            <a:r>
              <a:rPr lang="ru-RU" altLang="ru-RU" sz="4400" baseline="30000" dirty="0" smtClean="0"/>
              <a:t>3</a:t>
            </a:r>
            <a:r>
              <a:rPr lang="ru-RU" altLang="ru-RU" sz="4400" dirty="0" smtClean="0"/>
              <a:t> Федерального закона </a:t>
            </a:r>
            <a:br>
              <a:rPr lang="ru-RU" altLang="ru-RU" sz="4400" dirty="0" smtClean="0"/>
            </a:br>
            <a:r>
              <a:rPr lang="ru-RU" altLang="ru-RU" sz="4400" dirty="0" smtClean="0"/>
              <a:t>от 25 декабря 2008 года № 273-ФЗ </a:t>
            </a:r>
            <a:br>
              <a:rPr lang="ru-RU" altLang="ru-RU" sz="4400" dirty="0" smtClean="0"/>
            </a:br>
            <a:r>
              <a:rPr lang="ru-RU" altLang="ru-RU" sz="4400" dirty="0" smtClean="0"/>
              <a:t>"О противодействии коррупции"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451732"/>
          </a:xfrm>
        </p:spPr>
        <p:txBody>
          <a:bodyPr/>
          <a:lstStyle/>
          <a:p>
            <a:pPr algn="ctr">
              <a:buNone/>
            </a:pPr>
            <a:endParaRPr lang="ru-RU" altLang="ru-RU" sz="3200" dirty="0" smtClean="0"/>
          </a:p>
          <a:p>
            <a:pPr algn="ctr">
              <a:buNone/>
            </a:pPr>
            <a:r>
              <a:rPr lang="ru-RU" altLang="ru-RU" sz="3200" dirty="0" smtClean="0"/>
              <a:t>«</a:t>
            </a:r>
            <a:r>
              <a:rPr lang="ru-RU" altLang="ru-RU" sz="3200" b="1" dirty="0" smtClean="0"/>
              <a:t>Организации обязаны разрабатывать и принимать меры по предупреждению коррупции</a:t>
            </a:r>
            <a:r>
              <a:rPr lang="ru-RU" altLang="ru-RU" sz="3200" dirty="0" smtClean="0"/>
              <a:t>.»</a:t>
            </a:r>
          </a:p>
          <a:p>
            <a:endParaRPr lang="ru-RU" dirty="0"/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5972188" cy="1143000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Цель работы по </a:t>
            </a:r>
            <a:r>
              <a:rPr lang="ru-RU" sz="4400" dirty="0" err="1" smtClean="0"/>
              <a:t>антикоррупционной</a:t>
            </a:r>
            <a:r>
              <a:rPr lang="ru-RU" sz="4400" dirty="0" smtClean="0"/>
              <a:t> направленности: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594740"/>
          </a:xfrm>
        </p:spPr>
        <p:txBody>
          <a:bodyPr>
            <a:normAutofit fontScale="92500" lnSpcReduction="20000"/>
          </a:bodyPr>
          <a:lstStyle/>
          <a:p>
            <a:pPr marL="265113" indent="1588"/>
            <a:endParaRPr lang="ru-RU" dirty="0" smtClean="0"/>
          </a:p>
          <a:p>
            <a:pPr marL="265113" indent="1588"/>
            <a:r>
              <a:rPr lang="ru-RU" dirty="0" smtClean="0"/>
              <a:t> эффективная профилактика коррупции в школе, воспитание ценностных установок и развитие способностей, необходимых для формирования у молодых людей гражданской позиции в отношении коррупции;</a:t>
            </a:r>
          </a:p>
          <a:p>
            <a:pPr marL="265113" indent="1588"/>
            <a:r>
              <a:rPr lang="ru-RU" dirty="0" smtClean="0"/>
              <a:t> обеспечение комплексной поддержки решения задач формирования </a:t>
            </a:r>
            <a:r>
              <a:rPr lang="ru-RU" dirty="0" err="1" smtClean="0"/>
              <a:t>антикоррупционного</a:t>
            </a:r>
            <a:r>
              <a:rPr lang="ru-RU" dirty="0" smtClean="0"/>
              <a:t> мировоззрения у обучающихся в рамках реализации образовательных программ различного уровня.</a:t>
            </a:r>
          </a:p>
          <a:p>
            <a:endParaRPr lang="ru-RU" dirty="0"/>
          </a:p>
        </p:txBody>
      </p:sp>
      <p:pic>
        <p:nvPicPr>
          <p:cNvPr id="5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5972188" cy="1725602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Алгоритм деятельности школы </a:t>
            </a:r>
            <a:r>
              <a:rPr lang="ru-RU" sz="4400" dirty="0" err="1" smtClean="0"/>
              <a:t>антикоррупционной</a:t>
            </a:r>
            <a:r>
              <a:rPr lang="ru-RU" sz="4400" dirty="0" smtClean="0"/>
              <a:t> направленности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786214"/>
          </a:xfrm>
        </p:spPr>
        <p:txBody>
          <a:bodyPr>
            <a:normAutofit fontScale="85000" lnSpcReduction="10000"/>
          </a:bodyPr>
          <a:lstStyle/>
          <a:p>
            <a:pPr lvl="0"/>
            <a:endParaRPr lang="ru-RU" b="1" dirty="0" smtClean="0"/>
          </a:p>
          <a:p>
            <a:pPr lvl="0"/>
            <a:r>
              <a:rPr lang="ru-RU" b="1" dirty="0" smtClean="0"/>
              <a:t>Разработка и внедрение организационно-правовых механизмов, снимающих возможность коррупционных действий</a:t>
            </a:r>
          </a:p>
          <a:p>
            <a:pPr lvl="0"/>
            <a:r>
              <a:rPr lang="ru-RU" b="1" dirty="0" smtClean="0"/>
              <a:t>Разработка мер, направленных на обеспечение прозрачности действий ответственных лиц в условиях коррупционной ситуации</a:t>
            </a:r>
          </a:p>
          <a:p>
            <a:pPr lvl="0"/>
            <a:r>
              <a:rPr lang="ru-RU" b="1" dirty="0" smtClean="0"/>
              <a:t>Совершенствование методов обучения и воспитания детей нравственным нормам, составляющим основу личности, устойчивой против коррупции</a:t>
            </a:r>
          </a:p>
          <a:p>
            <a:endParaRPr lang="ru-RU" dirty="0"/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6215106" cy="1143000"/>
          </a:xfrm>
        </p:spPr>
        <p:txBody>
          <a:bodyPr>
            <a:normAutofit fontScale="90000"/>
          </a:bodyPr>
          <a:lstStyle/>
          <a:p>
            <a:r>
              <a:rPr lang="ru-RU" altLang="ru-RU" sz="4400" dirty="0" smtClean="0"/>
              <a:t/>
            </a:r>
            <a:br>
              <a:rPr lang="ru-RU" altLang="ru-RU" sz="4400" dirty="0" smtClean="0"/>
            </a:br>
            <a:r>
              <a:rPr lang="ru-RU" altLang="ru-RU" sz="4400" dirty="0" smtClean="0"/>
              <a:t/>
            </a:r>
            <a:br>
              <a:rPr lang="ru-RU" altLang="ru-RU" sz="4400" dirty="0" smtClean="0"/>
            </a:br>
            <a:r>
              <a:rPr lang="ru-RU" altLang="ru-RU" sz="6000" dirty="0" smtClean="0"/>
              <a:t>Мероприятия по предупреждению коррупции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472518" cy="385765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altLang="ru-RU" sz="4600" dirty="0" smtClean="0"/>
          </a:p>
          <a:p>
            <a:pPr marL="0" indent="0" algn="just">
              <a:buNone/>
            </a:pPr>
            <a:r>
              <a:rPr lang="ru-RU" altLang="ru-RU" sz="4600" dirty="0" smtClean="0"/>
              <a:t>1) определение подразделений или должностных лиц, ответственных за профилактику коррупционных и иных правонарушений;</a:t>
            </a:r>
          </a:p>
          <a:p>
            <a:pPr marL="0" indent="0" algn="just">
              <a:buNone/>
            </a:pPr>
            <a:r>
              <a:rPr lang="ru-RU" altLang="ru-RU" sz="4600" dirty="0" smtClean="0"/>
              <a:t>2) сотрудничество организации с правоохранительными органами;</a:t>
            </a:r>
          </a:p>
          <a:p>
            <a:pPr marL="0" indent="0" algn="just">
              <a:buNone/>
            </a:pPr>
            <a:r>
              <a:rPr lang="ru-RU" altLang="ru-RU" sz="4600" dirty="0" smtClean="0"/>
              <a:t>3) разработку и внедрение в практику стандартов и процедур, направленных на обеспечение добросовестной работы организации;</a:t>
            </a:r>
          </a:p>
          <a:p>
            <a:pPr marL="0" indent="0" algn="just">
              <a:buNone/>
            </a:pPr>
            <a:r>
              <a:rPr lang="ru-RU" altLang="ru-RU" sz="4600" dirty="0" smtClean="0"/>
              <a:t>4) принятие кодекса этики и служебного поведения работников организации;</a:t>
            </a:r>
          </a:p>
          <a:p>
            <a:pPr marL="0" indent="0" algn="just">
              <a:buNone/>
            </a:pPr>
            <a:r>
              <a:rPr lang="ru-RU" altLang="ru-RU" sz="4600" dirty="0" smtClean="0"/>
              <a:t>5) предотвращение и урегулирование конфликта интересов;</a:t>
            </a:r>
          </a:p>
          <a:p>
            <a:pPr marL="0" indent="0" algn="just">
              <a:buNone/>
            </a:pPr>
            <a:r>
              <a:rPr lang="ru-RU" altLang="ru-RU" sz="4600" dirty="0" smtClean="0"/>
              <a:t>6) недопущение составления неофициальной отчетности и использования поддельных документов.</a:t>
            </a:r>
          </a:p>
          <a:p>
            <a:endParaRPr lang="ru-RU" dirty="0"/>
          </a:p>
        </p:txBody>
      </p:sp>
      <p:pic>
        <p:nvPicPr>
          <p:cNvPr id="5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143668" cy="2225668"/>
          </a:xfrm>
        </p:spPr>
        <p:txBody>
          <a:bodyPr>
            <a:normAutofit fontScale="90000"/>
          </a:bodyPr>
          <a:lstStyle/>
          <a:p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r>
              <a:rPr lang="ru-RU" altLang="ru-RU" sz="3600" dirty="0" smtClean="0"/>
              <a:t>Меры по предупреждению коррупции, принятые в МБОУ г. Керчи РК</a:t>
            </a:r>
            <a:br>
              <a:rPr lang="ru-RU" altLang="ru-RU" sz="3600" dirty="0" smtClean="0"/>
            </a:br>
            <a:r>
              <a:rPr lang="ru-RU" altLang="ru-RU" sz="3600" dirty="0" smtClean="0"/>
              <a:t>«Школа – МТЛ»</a:t>
            </a:r>
            <a:r>
              <a:rPr lang="ru-RU" altLang="ru-RU" sz="4400" dirty="0" smtClean="0"/>
              <a:t/>
            </a:r>
            <a:br>
              <a:rPr lang="ru-RU" altLang="ru-RU" sz="44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496"/>
            <a:ext cx="9001156" cy="38576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900" b="1" dirty="0" smtClean="0"/>
              <a:t>Приказ «О создании комиссии по противодействию коррупции и назначении   ответственного лица по вопросам </a:t>
            </a:r>
            <a:r>
              <a:rPr lang="ru-RU" sz="1900" b="1" dirty="0" err="1" smtClean="0"/>
              <a:t>антикоррупции</a:t>
            </a:r>
            <a:r>
              <a:rPr lang="ru-RU" sz="1900" b="1" dirty="0" smtClean="0"/>
              <a:t> на 2016/2017 учебный год»  № 357 от 07.09.2016г. </a:t>
            </a:r>
          </a:p>
          <a:p>
            <a:pPr algn="just"/>
            <a:r>
              <a:rPr lang="ru-RU" sz="1900" b="1" dirty="0" smtClean="0"/>
              <a:t>Положение « О порядке формирования и расходования внебюджетных средств МБОУ г. Керчи РК «Школа-МТЛ»»</a:t>
            </a:r>
          </a:p>
          <a:p>
            <a:pPr algn="just"/>
            <a:r>
              <a:rPr lang="ru-RU" sz="1900" b="1" dirty="0" smtClean="0"/>
              <a:t>Положение « О </a:t>
            </a:r>
            <a:r>
              <a:rPr lang="ru-RU" sz="2000" b="1" dirty="0" smtClean="0"/>
              <a:t> комиссии по противодействию коррупции»</a:t>
            </a:r>
          </a:p>
          <a:p>
            <a:pPr algn="just"/>
            <a:r>
              <a:rPr lang="ru-RU" sz="2000" b="1" dirty="0" smtClean="0"/>
              <a:t>Положение « О нормах профессиональной этики  педагогических работников»</a:t>
            </a:r>
          </a:p>
          <a:p>
            <a:pPr algn="just"/>
            <a:r>
              <a:rPr lang="ru-RU" sz="2000" b="1" dirty="0" smtClean="0"/>
              <a:t>Положение « О совете родителей школы»</a:t>
            </a:r>
          </a:p>
          <a:p>
            <a:pPr algn="just"/>
            <a:r>
              <a:rPr lang="ru-RU" sz="2000" b="1" dirty="0" smtClean="0"/>
              <a:t>Положение « О попечительском совете»</a:t>
            </a:r>
          </a:p>
          <a:p>
            <a:pPr algn="just"/>
            <a:r>
              <a:rPr lang="ru-RU" sz="2000" b="1" dirty="0" smtClean="0"/>
              <a:t>Положение « О родительском собрании МБОУ г. Керчи РК «Школа - МТЛ»</a:t>
            </a:r>
          </a:p>
          <a:p>
            <a:pPr algn="just"/>
            <a:r>
              <a:rPr lang="ru-RU" sz="1900" b="1" dirty="0" smtClean="0"/>
              <a:t>План мероприятий по противодействию коррупции на 2017 учебный год (приказ № 187 от 01.09.2015г.)</a:t>
            </a:r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274638"/>
            <a:ext cx="61436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Основные направления деятельности комиссии по противодействию коррупции  МБОУ г. Керчи РК «Школа-МТЛ»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429024"/>
          </a:xfrm>
        </p:spPr>
        <p:txBody>
          <a:bodyPr>
            <a:normAutofit/>
          </a:bodyPr>
          <a:lstStyle/>
          <a:p>
            <a:r>
              <a:rPr lang="ru-RU" sz="1400" dirty="0" smtClean="0"/>
              <a:t>       </a:t>
            </a:r>
            <a:r>
              <a:rPr lang="ru-RU" sz="1400" b="1" dirty="0" smtClean="0"/>
              <a:t>Изучение причин и условий, способствующих появлению коррупции в школе и подготовка предложений по совершенствованию правовых, экономических и организационных механизмов функционирования школы в целях устранения коррупции.</a:t>
            </a:r>
          </a:p>
          <a:p>
            <a:pPr marL="0" indent="0">
              <a:buNone/>
            </a:pPr>
            <a:endParaRPr lang="ru-RU" sz="1400" b="1" dirty="0" smtClean="0"/>
          </a:p>
          <a:p>
            <a:r>
              <a:rPr lang="ru-RU" sz="1400" b="1" dirty="0" smtClean="0"/>
              <a:t>Прием и проверка поступающих в комиссию заявлений и обращений, иных сведений об участии должностных лиц, педагогического состава, технических и других сотрудников школы в коррупционной деятельности.</a:t>
            </a:r>
          </a:p>
          <a:p>
            <a:pPr marL="0" indent="0">
              <a:buNone/>
            </a:pPr>
            <a:endParaRPr lang="ru-RU" sz="1400" b="1" dirty="0" smtClean="0"/>
          </a:p>
          <a:p>
            <a:r>
              <a:rPr lang="ru-RU" sz="1400" b="1" dirty="0" smtClean="0"/>
              <a:t>Организация проведения мероприятий (лекции, семинары, анкетирование, тестирование, «круглые столы», собеседования и др.), способствующих предупреждению коррупции.</a:t>
            </a:r>
          </a:p>
          <a:p>
            <a:pPr marL="0" indent="0">
              <a:buNone/>
            </a:pPr>
            <a:endParaRPr lang="ru-RU" sz="1400" b="1" dirty="0" smtClean="0"/>
          </a:p>
          <a:p>
            <a:r>
              <a:rPr lang="ru-RU" sz="1400" b="1" dirty="0" smtClean="0"/>
              <a:t>Сбор, анализ и подготовка информации для администрации школы о фактах коррупции и выработка рекомендаций для их устранения.</a:t>
            </a:r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621510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Основные направления плана мероприятий по противодействию коррупции </a:t>
            </a:r>
            <a:br>
              <a:rPr lang="ru-RU" sz="3200" dirty="0" smtClean="0"/>
            </a:br>
            <a:r>
              <a:rPr lang="ru-RU" sz="3200" dirty="0" smtClean="0"/>
              <a:t>на 2017 год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214342"/>
              </p:ext>
            </p:extLst>
          </p:nvPr>
        </p:nvGraphicFramePr>
        <p:xfrm>
          <a:off x="457200" y="2786058"/>
          <a:ext cx="8229600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74638"/>
            <a:ext cx="5900750" cy="1143000"/>
          </a:xfrm>
        </p:spPr>
        <p:txBody>
          <a:bodyPr>
            <a:normAutofit fontScale="90000"/>
          </a:bodyPr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Задачи формирования </a:t>
            </a:r>
            <a:r>
              <a:rPr lang="ru-RU" sz="4400" dirty="0" err="1" smtClean="0"/>
              <a:t>антикоррупционного</a:t>
            </a:r>
            <a:r>
              <a:rPr lang="ru-RU" sz="4400" dirty="0" smtClean="0"/>
              <a:t> мировоззрения учащихся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286148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/>
              <a:t>дать общее представление о сущности коррупции, ее формах, особенностях   проявления в различных сферах жизни общества, причинах и социально опасных и вредных последствиях этого явления</a:t>
            </a:r>
          </a:p>
          <a:p>
            <a:pPr lvl="0" algn="just"/>
            <a:r>
              <a:rPr lang="ru-RU" sz="2000" b="1" dirty="0" smtClean="0"/>
              <a:t>сформировать навыки адекватного анализа и личностной оценки данного социального явления с опорой на принцип историзма</a:t>
            </a:r>
          </a:p>
          <a:p>
            <a:pPr lvl="0"/>
            <a:r>
              <a:rPr lang="ru-RU" sz="2000" b="1" dirty="0" smtClean="0"/>
              <a:t>стимулировать мотивацию </a:t>
            </a:r>
            <a:r>
              <a:rPr lang="ru-RU" sz="2000" b="1" dirty="0" err="1" smtClean="0"/>
              <a:t>антикоррупционного</a:t>
            </a:r>
            <a:r>
              <a:rPr lang="ru-RU" sz="2000" b="1" dirty="0" smtClean="0"/>
              <a:t> поведения;</a:t>
            </a:r>
          </a:p>
          <a:p>
            <a:r>
              <a:rPr lang="ru-RU" sz="2000" b="1" dirty="0" smtClean="0"/>
              <a:t>формировать нетерпимость к проявлениям коррупции</a:t>
            </a:r>
          </a:p>
          <a:p>
            <a:pPr lvl="0"/>
            <a:r>
              <a:rPr lang="ru-RU" sz="2000" b="1" dirty="0" smtClean="0"/>
              <a:t>продемонстрировать возможности борьбы с коррупцией;</a:t>
            </a:r>
          </a:p>
          <a:p>
            <a:pPr lvl="0"/>
            <a:r>
              <a:rPr lang="ru-RU" sz="2000" b="1" dirty="0" smtClean="0"/>
              <a:t>сформировать основы правовой грамотности.</a:t>
            </a:r>
          </a:p>
        </p:txBody>
      </p:sp>
      <p:pic>
        <p:nvPicPr>
          <p:cNvPr id="4" name="Picture 2" descr="http://med45ved.ucoz.ru/novosti_16/narod_prot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0510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375</TotalTime>
  <Words>531</Words>
  <Application>Microsoft Office PowerPoint</Application>
  <PresentationFormat>Экран (4:3)</PresentationFormat>
  <Paragraphs>62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МБОУ "Челядиновская ООШ"</vt:lpstr>
      <vt:lpstr>Статья 133 Федерального закона  от 25 декабря 2008 года № 273-ФЗ  "О противодействии коррупции"</vt:lpstr>
      <vt:lpstr> Цель работы по антикоррупционной направленности:</vt:lpstr>
      <vt:lpstr> Алгоритм деятельности школы антикоррупционной направленности</vt:lpstr>
      <vt:lpstr>  Мероприятия по предупреждению коррупции</vt:lpstr>
      <vt:lpstr> Меры по предупреждению коррупции, принятые в МБОУ г. Керчи РК «Школа – МТЛ» </vt:lpstr>
      <vt:lpstr>  Основные направления деятельности комиссии по противодействию коррупции  МБОУ г. Керчи РК «Школа-МТЛ»</vt:lpstr>
      <vt:lpstr> Основные направления плана мероприятий по противодействию коррупции  на 2017 год</vt:lpstr>
      <vt:lpstr>  Задачи формирования антикоррупционного мировоззрения учащихся </vt:lpstr>
      <vt:lpstr>  Формирование антикоррупционного мировоззрения у обучающихся в рамках реализации образовательных программ</vt:lpstr>
      <vt:lpstr>Лев Николаевич                      Толстой: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Города Керчи РК «Школа – МТЛ»</dc:title>
  <dc:creator>User</dc:creator>
  <cp:lastModifiedBy>Ирина</cp:lastModifiedBy>
  <cp:revision>22</cp:revision>
  <dcterms:created xsi:type="dcterms:W3CDTF">2017-01-30T07:49:49Z</dcterms:created>
  <dcterms:modified xsi:type="dcterms:W3CDTF">2018-12-19T17:30:53Z</dcterms:modified>
</cp:coreProperties>
</file>